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7" r:id="rId3"/>
    <p:sldId id="293" r:id="rId4"/>
    <p:sldId id="297" r:id="rId5"/>
    <p:sldId id="298" r:id="rId6"/>
    <p:sldId id="299" r:id="rId7"/>
    <p:sldId id="300" r:id="rId8"/>
    <p:sldId id="301" r:id="rId9"/>
    <p:sldId id="304" r:id="rId10"/>
    <p:sldId id="305" r:id="rId11"/>
    <p:sldId id="306" r:id="rId12"/>
    <p:sldId id="302" r:id="rId13"/>
    <p:sldId id="309" r:id="rId14"/>
    <p:sldId id="314" r:id="rId15"/>
    <p:sldId id="310" r:id="rId16"/>
    <p:sldId id="311" r:id="rId17"/>
    <p:sldId id="308" r:id="rId18"/>
    <p:sldId id="312" r:id="rId19"/>
    <p:sldId id="294" r:id="rId20"/>
    <p:sldId id="292" r:id="rId21"/>
    <p:sldId id="296" r:id="rId22"/>
    <p:sldId id="286" r:id="rId23"/>
    <p:sldId id="287" r:id="rId24"/>
    <p:sldId id="288" r:id="rId25"/>
    <p:sldId id="307" r:id="rId26"/>
    <p:sldId id="31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83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del\Documents\!&#1054;&#1050;&#1054;\2019\5%20&#1082;&#1083;&#1072;&#1089;&#1089;_&#1082;&#1086;&#1085;&#1077;&#1094;%20&#1075;&#1086;&#1076;&#1072;\&#1074;&#1099;&#1073;&#1086;&#1088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del\Documents\!&#1054;&#1050;&#1054;\2019\5%20&#1082;&#1083;&#1072;&#1089;&#1089;_&#1082;&#1086;&#1085;&#1077;&#1094;%20&#1075;&#1086;&#1076;&#1072;\&#1074;&#1099;&#1073;&#1086;&#1088;&#1082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del\Documents\!&#1054;&#1050;&#1054;\2019\5%20&#1082;&#1083;&#1072;&#1089;&#1089;_&#1082;&#1086;&#1085;&#1077;&#1094;%20&#1075;&#1086;&#1076;&#1072;\&#1074;&#1099;&#1073;&#1086;&#1088;&#1082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ndel\Documents\!&#1054;&#1050;&#1054;\2019\5%20&#1082;&#1083;&#1072;&#1089;&#1089;_&#1082;&#1086;&#1085;&#1077;&#1094;%20&#1075;&#1086;&#1076;&#1072;\&#1074;&#1099;&#1073;&#1086;&#1088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Русский язык. </a:t>
            </a:r>
            <a:endParaRPr lang="ru-RU" sz="2000" dirty="0" smtClean="0"/>
          </a:p>
          <a:p>
            <a:pPr>
              <a:defRPr sz="2000"/>
            </a:pPr>
            <a:r>
              <a:rPr lang="ru-RU" sz="2000" dirty="0" smtClean="0"/>
              <a:t>Доля </a:t>
            </a:r>
            <a:r>
              <a:rPr lang="ru-RU" sz="2000" dirty="0"/>
              <a:t>"4" и "5"</a:t>
            </a:r>
          </a:p>
        </c:rich>
      </c:tx>
      <c:overlay val="0"/>
      <c:spPr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'Результаты мониторингов'!$H$3:$K$3</c:f>
              <c:strCache>
                <c:ptCount val="1"/>
                <c:pt idx="0">
                  <c:v>2017-2018 учебный год. РМ (4 класс, октябрь)</c:v>
                </c:pt>
              </c:strCache>
            </c:strRef>
          </c:tx>
          <c:val>
            <c:numRef>
              <c:f>'Результаты мониторингов'!$K$6:$K$34</c:f>
              <c:numCache>
                <c:formatCode>General</c:formatCode>
                <c:ptCount val="5"/>
                <c:pt idx="0">
                  <c:v>60.7</c:v>
                </c:pt>
                <c:pt idx="1">
                  <c:v>71.3</c:v>
                </c:pt>
                <c:pt idx="2">
                  <c:v>40.700000000000003</c:v>
                </c:pt>
                <c:pt idx="3">
                  <c:v>67.099999999999994</c:v>
                </c:pt>
                <c:pt idx="4">
                  <c:v>44.8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'Результаты мониторингов'!$L$3:$O$3</c:f>
              <c:strCache>
                <c:ptCount val="1"/>
                <c:pt idx="0">
                  <c:v>2017-2018 учебный год. ВПР (4 класс)</c:v>
                </c:pt>
              </c:strCache>
            </c:strRef>
          </c:tx>
          <c:val>
            <c:numRef>
              <c:f>'Результаты мониторингов'!$O$6:$O$34</c:f>
              <c:numCache>
                <c:formatCode>General</c:formatCode>
                <c:ptCount val="5"/>
                <c:pt idx="0">
                  <c:v>77.599999999999994</c:v>
                </c:pt>
                <c:pt idx="1">
                  <c:v>93</c:v>
                </c:pt>
                <c:pt idx="2">
                  <c:v>77.3</c:v>
                </c:pt>
                <c:pt idx="3">
                  <c:v>78.8</c:v>
                </c:pt>
                <c:pt idx="4">
                  <c:v>59.7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'Результаты мониторингов'!$P$3:$S$3</c:f>
              <c:strCache>
                <c:ptCount val="1"/>
                <c:pt idx="0">
                  <c:v>2018-2019 учебный год. ВПР (5 класс)</c:v>
                </c:pt>
              </c:strCache>
            </c:strRef>
          </c:tx>
          <c:val>
            <c:numRef>
              <c:f>'Результаты мониторингов'!$S$6:$S$34</c:f>
              <c:numCache>
                <c:formatCode>General</c:formatCode>
                <c:ptCount val="5"/>
                <c:pt idx="0">
                  <c:v>54.5</c:v>
                </c:pt>
                <c:pt idx="1">
                  <c:v>75.7</c:v>
                </c:pt>
                <c:pt idx="2">
                  <c:v>15</c:v>
                </c:pt>
                <c:pt idx="3">
                  <c:v>52</c:v>
                </c:pt>
                <c:pt idx="4">
                  <c:v>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75968"/>
        <c:axId val="34499968"/>
      </c:lineChart>
      <c:catAx>
        <c:axId val="78675968"/>
        <c:scaling>
          <c:orientation val="minMax"/>
        </c:scaling>
        <c:delete val="0"/>
        <c:axPos val="b"/>
        <c:majorTickMark val="out"/>
        <c:minorTickMark val="none"/>
        <c:tickLblPos val="nextTo"/>
        <c:crossAx val="34499968"/>
        <c:crosses val="autoZero"/>
        <c:auto val="1"/>
        <c:lblAlgn val="ctr"/>
        <c:lblOffset val="100"/>
        <c:noMultiLvlLbl val="0"/>
      </c:catAx>
      <c:valAx>
        <c:axId val="3449996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8675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Русский язык. Доля справившихся с работой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'Результаты мониторингов'!$H$3:$K$3</c:f>
              <c:strCache>
                <c:ptCount val="1"/>
                <c:pt idx="0">
                  <c:v>2017-2018 учебный год. РМ (4 класс, октябрь)</c:v>
                </c:pt>
              </c:strCache>
            </c:strRef>
          </c:tx>
          <c:val>
            <c:numRef>
              <c:f>'Результаты мониторингов'!$J$6:$J$34</c:f>
              <c:numCache>
                <c:formatCode>0.0</c:formatCode>
                <c:ptCount val="5"/>
                <c:pt idx="0">
                  <c:v>68</c:v>
                </c:pt>
                <c:pt idx="1">
                  <c:v>100</c:v>
                </c:pt>
                <c:pt idx="2" formatCode="General">
                  <c:v>33.299999999999997</c:v>
                </c:pt>
                <c:pt idx="3" formatCode="General">
                  <c:v>85.7</c:v>
                </c:pt>
                <c:pt idx="4" formatCode="General">
                  <c:v>56.2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'Результаты мониторингов'!$L$3:$O$3</c:f>
              <c:strCache>
                <c:ptCount val="1"/>
                <c:pt idx="0">
                  <c:v>2017-2018 учебный год. ВПР (4 класс)</c:v>
                </c:pt>
              </c:strCache>
            </c:strRef>
          </c:tx>
          <c:val>
            <c:numRef>
              <c:f>'Результаты мониторингов'!$N$6:$N$34</c:f>
              <c:numCache>
                <c:formatCode>0.0</c:formatCode>
                <c:ptCount val="5"/>
                <c:pt idx="0" formatCode="General">
                  <c:v>98.3</c:v>
                </c:pt>
                <c:pt idx="1">
                  <c:v>100</c:v>
                </c:pt>
                <c:pt idx="2" formatCode="General">
                  <c:v>95.5</c:v>
                </c:pt>
                <c:pt idx="3" formatCode="General">
                  <c:v>97.9</c:v>
                </c:pt>
                <c:pt idx="4" formatCode="General">
                  <c:v>86.6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'Результаты мониторингов'!$P$3:$S$3</c:f>
              <c:strCache>
                <c:ptCount val="1"/>
                <c:pt idx="0">
                  <c:v>2018-2019 учебный год. ВПР (5 класс)</c:v>
                </c:pt>
              </c:strCache>
            </c:strRef>
          </c:tx>
          <c:val>
            <c:numRef>
              <c:f>'Результаты мониторингов'!$R$6:$R$34</c:f>
              <c:numCache>
                <c:formatCode>General</c:formatCode>
                <c:ptCount val="5"/>
                <c:pt idx="0">
                  <c:v>90.9</c:v>
                </c:pt>
                <c:pt idx="1">
                  <c:v>93.9</c:v>
                </c:pt>
                <c:pt idx="2">
                  <c:v>65</c:v>
                </c:pt>
                <c:pt idx="3">
                  <c:v>82.7</c:v>
                </c:pt>
                <c:pt idx="4">
                  <c:v>23.1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08896"/>
        <c:axId val="34501120"/>
      </c:lineChart>
      <c:catAx>
        <c:axId val="7860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34501120"/>
        <c:crosses val="autoZero"/>
        <c:auto val="1"/>
        <c:lblAlgn val="ctr"/>
        <c:lblOffset val="100"/>
        <c:noMultiLvlLbl val="0"/>
      </c:catAx>
      <c:valAx>
        <c:axId val="3450112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86088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/>
              <a:t>Русский язык. </a:t>
            </a:r>
            <a:endParaRPr lang="ru-RU" sz="2000" dirty="0" smtClean="0"/>
          </a:p>
          <a:p>
            <a:pPr>
              <a:defRPr sz="2000"/>
            </a:pPr>
            <a:r>
              <a:rPr lang="ru-RU" sz="2000" dirty="0" smtClean="0"/>
              <a:t>Доля </a:t>
            </a:r>
            <a:r>
              <a:rPr lang="ru-RU" sz="2000" dirty="0"/>
              <a:t>"4" и "5"</a:t>
            </a:r>
          </a:p>
        </c:rich>
      </c:tx>
      <c:overlay val="0"/>
      <c:spPr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'Результаты мониторингов'!$H$3:$K$3</c:f>
              <c:strCache>
                <c:ptCount val="1"/>
                <c:pt idx="0">
                  <c:v>2017-2018 учебный год. РМ (4 класс, октябрь)</c:v>
                </c:pt>
              </c:strCache>
            </c:strRef>
          </c:tx>
          <c:val>
            <c:numRef>
              <c:f>'Результаты мониторингов'!$K$6:$K$34</c:f>
              <c:numCache>
                <c:formatCode>General</c:formatCode>
                <c:ptCount val="5"/>
                <c:pt idx="0">
                  <c:v>60.7</c:v>
                </c:pt>
                <c:pt idx="1">
                  <c:v>71.3</c:v>
                </c:pt>
                <c:pt idx="2">
                  <c:v>40.700000000000003</c:v>
                </c:pt>
                <c:pt idx="3">
                  <c:v>67.099999999999994</c:v>
                </c:pt>
                <c:pt idx="4">
                  <c:v>44.8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'Результаты мониторингов'!$L$3:$O$3</c:f>
              <c:strCache>
                <c:ptCount val="1"/>
                <c:pt idx="0">
                  <c:v>2017-2018 учебный год. ВПР (4 класс)</c:v>
                </c:pt>
              </c:strCache>
            </c:strRef>
          </c:tx>
          <c:val>
            <c:numRef>
              <c:f>'Результаты мониторингов'!$O$6:$O$34</c:f>
              <c:numCache>
                <c:formatCode>General</c:formatCode>
                <c:ptCount val="5"/>
                <c:pt idx="0">
                  <c:v>77.599999999999994</c:v>
                </c:pt>
                <c:pt idx="1">
                  <c:v>93</c:v>
                </c:pt>
                <c:pt idx="2">
                  <c:v>77.3</c:v>
                </c:pt>
                <c:pt idx="3">
                  <c:v>78.8</c:v>
                </c:pt>
                <c:pt idx="4">
                  <c:v>59.7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'Результаты мониторингов'!$P$3:$S$3</c:f>
              <c:strCache>
                <c:ptCount val="1"/>
                <c:pt idx="0">
                  <c:v>2018-2019 учебный год. ВПР (5 класс)</c:v>
                </c:pt>
              </c:strCache>
            </c:strRef>
          </c:tx>
          <c:val>
            <c:numRef>
              <c:f>'Результаты мониторингов'!$S$6:$S$34</c:f>
              <c:numCache>
                <c:formatCode>General</c:formatCode>
                <c:ptCount val="5"/>
                <c:pt idx="0">
                  <c:v>54.5</c:v>
                </c:pt>
                <c:pt idx="1">
                  <c:v>75.7</c:v>
                </c:pt>
                <c:pt idx="2">
                  <c:v>15</c:v>
                </c:pt>
                <c:pt idx="3">
                  <c:v>52</c:v>
                </c:pt>
                <c:pt idx="4">
                  <c:v>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78528"/>
        <c:axId val="34504000"/>
      </c:lineChart>
      <c:catAx>
        <c:axId val="78678528"/>
        <c:scaling>
          <c:orientation val="minMax"/>
        </c:scaling>
        <c:delete val="0"/>
        <c:axPos val="b"/>
        <c:majorTickMark val="out"/>
        <c:minorTickMark val="none"/>
        <c:tickLblPos val="nextTo"/>
        <c:crossAx val="34504000"/>
        <c:crosses val="autoZero"/>
        <c:auto val="1"/>
        <c:lblAlgn val="ctr"/>
        <c:lblOffset val="100"/>
        <c:noMultiLvlLbl val="0"/>
      </c:catAx>
      <c:valAx>
        <c:axId val="3450400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867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Русский язык. Доля справившихся с работой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'Результаты мониторингов'!$H$3:$K$3</c:f>
              <c:strCache>
                <c:ptCount val="1"/>
                <c:pt idx="0">
                  <c:v>2017-2018 учебный год. РМ (4 класс, октябрь)</c:v>
                </c:pt>
              </c:strCache>
            </c:strRef>
          </c:tx>
          <c:val>
            <c:numRef>
              <c:f>'Результаты мониторингов'!$J$6:$J$34</c:f>
              <c:numCache>
                <c:formatCode>0.0</c:formatCode>
                <c:ptCount val="5"/>
                <c:pt idx="0">
                  <c:v>68</c:v>
                </c:pt>
                <c:pt idx="1">
                  <c:v>100</c:v>
                </c:pt>
                <c:pt idx="2" formatCode="General">
                  <c:v>33.299999999999997</c:v>
                </c:pt>
                <c:pt idx="3" formatCode="General">
                  <c:v>85.7</c:v>
                </c:pt>
                <c:pt idx="4" formatCode="General">
                  <c:v>56.2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'Результаты мониторингов'!$L$3:$O$3</c:f>
              <c:strCache>
                <c:ptCount val="1"/>
                <c:pt idx="0">
                  <c:v>2017-2018 учебный год. ВПР (4 класс)</c:v>
                </c:pt>
              </c:strCache>
            </c:strRef>
          </c:tx>
          <c:val>
            <c:numRef>
              <c:f>'Результаты мониторингов'!$N$6:$N$34</c:f>
              <c:numCache>
                <c:formatCode>0.0</c:formatCode>
                <c:ptCount val="5"/>
                <c:pt idx="0" formatCode="General">
                  <c:v>98.3</c:v>
                </c:pt>
                <c:pt idx="1">
                  <c:v>100</c:v>
                </c:pt>
                <c:pt idx="2" formatCode="General">
                  <c:v>95.5</c:v>
                </c:pt>
                <c:pt idx="3" formatCode="General">
                  <c:v>97.9</c:v>
                </c:pt>
                <c:pt idx="4" formatCode="General">
                  <c:v>86.6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'Результаты мониторингов'!$P$3:$S$3</c:f>
              <c:strCache>
                <c:ptCount val="1"/>
                <c:pt idx="0">
                  <c:v>2018-2019 учебный год. ВПР (5 класс)</c:v>
                </c:pt>
              </c:strCache>
            </c:strRef>
          </c:tx>
          <c:val>
            <c:numRef>
              <c:f>'Результаты мониторингов'!$R$6:$R$34</c:f>
              <c:numCache>
                <c:formatCode>General</c:formatCode>
                <c:ptCount val="5"/>
                <c:pt idx="0">
                  <c:v>90.9</c:v>
                </c:pt>
                <c:pt idx="1">
                  <c:v>93.9</c:v>
                </c:pt>
                <c:pt idx="2">
                  <c:v>65</c:v>
                </c:pt>
                <c:pt idx="3">
                  <c:v>82.7</c:v>
                </c:pt>
                <c:pt idx="4">
                  <c:v>23.1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79552"/>
        <c:axId val="88490560"/>
      </c:lineChart>
      <c:catAx>
        <c:axId val="7867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88490560"/>
        <c:crosses val="autoZero"/>
        <c:auto val="1"/>
        <c:lblAlgn val="ctr"/>
        <c:lblOffset val="100"/>
        <c:noMultiLvlLbl val="0"/>
      </c:catAx>
      <c:valAx>
        <c:axId val="8849056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78679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E2E07-70F1-4AC9-AEF5-DDF1B7E815F4}" type="doc">
      <dgm:prSet loTypeId="urn:microsoft.com/office/officeart/2005/8/layout/lProcess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9E559B-42F6-4000-A1D5-F63962EC9559}">
      <dgm:prSet phldrT="[Текст]"/>
      <dgm:spPr/>
      <dgm:t>
        <a:bodyPr/>
        <a:lstStyle/>
        <a:p>
          <a:r>
            <a:rPr lang="ru-RU" dirty="0" smtClean="0"/>
            <a:t>Завышенные результаты ВПР</a:t>
          </a:r>
          <a:endParaRPr lang="ru-RU" dirty="0"/>
        </a:p>
      </dgm:t>
    </dgm:pt>
    <dgm:pt modelId="{6BEBBE71-4D8D-4E70-BD99-49E87F0BCF45}" type="parTrans" cxnId="{0FC515FC-A56F-44FD-8C4E-A39ED9DD4E0B}">
      <dgm:prSet/>
      <dgm:spPr/>
      <dgm:t>
        <a:bodyPr/>
        <a:lstStyle/>
        <a:p>
          <a:endParaRPr lang="ru-RU"/>
        </a:p>
      </dgm:t>
    </dgm:pt>
    <dgm:pt modelId="{5ACAA016-D1DC-4D4B-9971-599837339FDA}" type="sibTrans" cxnId="{0FC515FC-A56F-44FD-8C4E-A39ED9DD4E0B}">
      <dgm:prSet/>
      <dgm:spPr/>
      <dgm:t>
        <a:bodyPr/>
        <a:lstStyle/>
        <a:p>
          <a:endParaRPr lang="ru-RU"/>
        </a:p>
      </dgm:t>
    </dgm:pt>
    <dgm:pt modelId="{29F54257-DF6E-47D1-80A1-97C1A2D6B456}">
      <dgm:prSet phldrT="[Текст]" custT="1"/>
      <dgm:spPr/>
      <dgm:t>
        <a:bodyPr/>
        <a:lstStyle/>
        <a:p>
          <a:r>
            <a:rPr lang="ru-RU" sz="1600" dirty="0" smtClean="0"/>
            <a:t>4 класс: русский язык и математика</a:t>
          </a:r>
          <a:endParaRPr lang="ru-RU" sz="1600" dirty="0"/>
        </a:p>
      </dgm:t>
    </dgm:pt>
    <dgm:pt modelId="{ACB90726-CDA1-4FB9-A7D5-5E9CC2F58D2E}" type="parTrans" cxnId="{059AC7C2-AE0D-4321-8E55-29025F573085}">
      <dgm:prSet/>
      <dgm:spPr/>
      <dgm:t>
        <a:bodyPr/>
        <a:lstStyle/>
        <a:p>
          <a:endParaRPr lang="ru-RU"/>
        </a:p>
      </dgm:t>
    </dgm:pt>
    <dgm:pt modelId="{D76EC46A-1181-4CB3-8A34-A5A2C64605B4}" type="sibTrans" cxnId="{059AC7C2-AE0D-4321-8E55-29025F573085}">
      <dgm:prSet/>
      <dgm:spPr/>
      <dgm:t>
        <a:bodyPr/>
        <a:lstStyle/>
        <a:p>
          <a:endParaRPr lang="ru-RU"/>
        </a:p>
      </dgm:t>
    </dgm:pt>
    <dgm:pt modelId="{B328E1A6-CE07-4CFC-B42D-87DED229488B}">
      <dgm:prSet phldrT="[Текст]" custT="1"/>
      <dgm:spPr/>
      <dgm:t>
        <a:bodyPr/>
        <a:lstStyle/>
        <a:p>
          <a:r>
            <a:rPr lang="ru-RU" sz="1600" dirty="0" smtClean="0"/>
            <a:t>5 класс: русский язык и математика</a:t>
          </a:r>
          <a:endParaRPr lang="ru-RU" sz="1600" dirty="0"/>
        </a:p>
      </dgm:t>
    </dgm:pt>
    <dgm:pt modelId="{6899C681-3238-4642-92D7-9941EB2689C1}" type="parTrans" cxnId="{DBAC13AF-D248-42F5-90A3-150103D8D44C}">
      <dgm:prSet/>
      <dgm:spPr/>
      <dgm:t>
        <a:bodyPr/>
        <a:lstStyle/>
        <a:p>
          <a:endParaRPr lang="ru-RU"/>
        </a:p>
      </dgm:t>
    </dgm:pt>
    <dgm:pt modelId="{8D30BC74-EB16-4AD5-B240-3FB5D491CE51}" type="sibTrans" cxnId="{DBAC13AF-D248-42F5-90A3-150103D8D44C}">
      <dgm:prSet/>
      <dgm:spPr/>
      <dgm:t>
        <a:bodyPr/>
        <a:lstStyle/>
        <a:p>
          <a:endParaRPr lang="ru-RU"/>
        </a:p>
      </dgm:t>
    </dgm:pt>
    <dgm:pt modelId="{9DD36FED-2AB8-4271-9208-B3FAE1D91076}">
      <dgm:prSet phldrT="[Текст]"/>
      <dgm:spPr/>
      <dgm:t>
        <a:bodyPr/>
        <a:lstStyle/>
        <a:p>
          <a:r>
            <a:rPr lang="ru-RU" dirty="0" smtClean="0"/>
            <a:t>Несоответствие результатов ВПР и школьных отметок</a:t>
          </a:r>
          <a:endParaRPr lang="ru-RU" dirty="0"/>
        </a:p>
      </dgm:t>
    </dgm:pt>
    <dgm:pt modelId="{7E0D2722-7E43-4BF8-A55B-34CD712A5488}" type="parTrans" cxnId="{ED2E4066-7035-4EA7-973A-7E33484CFF5D}">
      <dgm:prSet/>
      <dgm:spPr/>
      <dgm:t>
        <a:bodyPr/>
        <a:lstStyle/>
        <a:p>
          <a:endParaRPr lang="ru-RU"/>
        </a:p>
      </dgm:t>
    </dgm:pt>
    <dgm:pt modelId="{FA544B32-52C0-4847-A978-9363493DDF5C}" type="sibTrans" cxnId="{ED2E4066-7035-4EA7-973A-7E33484CFF5D}">
      <dgm:prSet/>
      <dgm:spPr/>
      <dgm:t>
        <a:bodyPr/>
        <a:lstStyle/>
        <a:p>
          <a:endParaRPr lang="ru-RU"/>
        </a:p>
      </dgm:t>
    </dgm:pt>
    <dgm:pt modelId="{E6A75348-AFAC-4ACF-AFA6-0BEAC7CE8773}">
      <dgm:prSet phldrT="[Текст]" custT="1"/>
      <dgm:spPr/>
      <dgm:t>
        <a:bodyPr/>
        <a:lstStyle/>
        <a:p>
          <a:r>
            <a:rPr lang="ru-RU" sz="1600" dirty="0" smtClean="0"/>
            <a:t>4 класс: русский язык и математика</a:t>
          </a:r>
          <a:endParaRPr lang="ru-RU" sz="1600" dirty="0"/>
        </a:p>
      </dgm:t>
    </dgm:pt>
    <dgm:pt modelId="{818BB910-5F44-499C-B2F9-2B5924A59C9C}" type="parTrans" cxnId="{407723BB-E939-41C2-BD9A-061C3849F5AB}">
      <dgm:prSet/>
      <dgm:spPr/>
      <dgm:t>
        <a:bodyPr/>
        <a:lstStyle/>
        <a:p>
          <a:endParaRPr lang="ru-RU"/>
        </a:p>
      </dgm:t>
    </dgm:pt>
    <dgm:pt modelId="{182B4B70-1DE1-4D6A-8989-8FDACCC78E97}" type="sibTrans" cxnId="{407723BB-E939-41C2-BD9A-061C3849F5AB}">
      <dgm:prSet/>
      <dgm:spPr/>
      <dgm:t>
        <a:bodyPr/>
        <a:lstStyle/>
        <a:p>
          <a:endParaRPr lang="ru-RU"/>
        </a:p>
      </dgm:t>
    </dgm:pt>
    <dgm:pt modelId="{21829854-27D6-4A88-AF91-DAD4BACDBD3D}">
      <dgm:prSet phldrT="[Текст]"/>
      <dgm:spPr/>
      <dgm:t>
        <a:bodyPr/>
        <a:lstStyle/>
        <a:p>
          <a:r>
            <a:rPr lang="ru-RU" dirty="0" smtClean="0"/>
            <a:t>Резкое снижение результатов одной параллели от 2017 к 2018 году</a:t>
          </a:r>
          <a:endParaRPr lang="ru-RU" dirty="0"/>
        </a:p>
      </dgm:t>
    </dgm:pt>
    <dgm:pt modelId="{A4454629-E220-48B0-8497-8E4102DBF21A}" type="parTrans" cxnId="{DC21A879-CE2B-4E13-B4A8-4570B231AF1B}">
      <dgm:prSet/>
      <dgm:spPr/>
      <dgm:t>
        <a:bodyPr/>
        <a:lstStyle/>
        <a:p>
          <a:endParaRPr lang="ru-RU"/>
        </a:p>
      </dgm:t>
    </dgm:pt>
    <dgm:pt modelId="{C10A0D6E-8421-4A62-961A-6FBE2C58789A}" type="sibTrans" cxnId="{DC21A879-CE2B-4E13-B4A8-4570B231AF1B}">
      <dgm:prSet/>
      <dgm:spPr/>
      <dgm:t>
        <a:bodyPr/>
        <a:lstStyle/>
        <a:p>
          <a:endParaRPr lang="ru-RU"/>
        </a:p>
      </dgm:t>
    </dgm:pt>
    <dgm:pt modelId="{077A6033-A4E3-4A6F-9299-A972A739B157}">
      <dgm:prSet phldrT="[Текст]"/>
      <dgm:spPr/>
      <dgm:t>
        <a:bodyPr/>
        <a:lstStyle/>
        <a:p>
          <a:r>
            <a:rPr lang="ru-RU" dirty="0" smtClean="0"/>
            <a:t>резкий спад/рост результатов по русскому языку от 4 класса к 5 </a:t>
          </a:r>
          <a:endParaRPr lang="ru-RU" dirty="0"/>
        </a:p>
      </dgm:t>
    </dgm:pt>
    <dgm:pt modelId="{F379D104-ADA9-4D1F-BFFE-D52AC08ACC95}" type="parTrans" cxnId="{6570CCB8-1508-4DEE-9A9B-F7D7F6D049E4}">
      <dgm:prSet/>
      <dgm:spPr/>
      <dgm:t>
        <a:bodyPr/>
        <a:lstStyle/>
        <a:p>
          <a:endParaRPr lang="ru-RU"/>
        </a:p>
      </dgm:t>
    </dgm:pt>
    <dgm:pt modelId="{823A3562-4DF9-4931-A89D-781F8DDDF9C4}" type="sibTrans" cxnId="{6570CCB8-1508-4DEE-9A9B-F7D7F6D049E4}">
      <dgm:prSet/>
      <dgm:spPr/>
      <dgm:t>
        <a:bodyPr/>
        <a:lstStyle/>
        <a:p>
          <a:endParaRPr lang="ru-RU"/>
        </a:p>
      </dgm:t>
    </dgm:pt>
    <dgm:pt modelId="{7FE34CD1-615A-46E1-93CC-D919ACDBA0EE}">
      <dgm:prSet phldrT="[Текст]"/>
      <dgm:spPr/>
      <dgm:t>
        <a:bodyPr/>
        <a:lstStyle/>
        <a:p>
          <a:r>
            <a:rPr lang="ru-RU" dirty="0" smtClean="0"/>
            <a:t>резкий спад/рост результатов по русскому языку от 5 класса к 6</a:t>
          </a:r>
          <a:endParaRPr lang="ru-RU" dirty="0"/>
        </a:p>
      </dgm:t>
    </dgm:pt>
    <dgm:pt modelId="{C64CBEEA-6556-4C1B-97B3-B0FD4BAF9CF6}" type="parTrans" cxnId="{5C7F324C-9B21-4C47-A14B-4FC98802043E}">
      <dgm:prSet/>
      <dgm:spPr/>
      <dgm:t>
        <a:bodyPr/>
        <a:lstStyle/>
        <a:p>
          <a:endParaRPr lang="ru-RU"/>
        </a:p>
      </dgm:t>
    </dgm:pt>
    <dgm:pt modelId="{D3621631-6A51-47AE-B5CE-ECAC1974C521}" type="sibTrans" cxnId="{5C7F324C-9B21-4C47-A14B-4FC98802043E}">
      <dgm:prSet/>
      <dgm:spPr/>
      <dgm:t>
        <a:bodyPr/>
        <a:lstStyle/>
        <a:p>
          <a:endParaRPr lang="ru-RU"/>
        </a:p>
      </dgm:t>
    </dgm:pt>
    <dgm:pt modelId="{C796ECFB-366A-4094-8E01-BBDE28F6DB4F}">
      <dgm:prSet phldrT="[Текст]" custT="1"/>
      <dgm:spPr/>
      <dgm:t>
        <a:bodyPr/>
        <a:lstStyle/>
        <a:p>
          <a:r>
            <a:rPr lang="ru-RU" sz="1600" dirty="0" smtClean="0"/>
            <a:t>5 класс: русский язык и математика</a:t>
          </a:r>
          <a:endParaRPr lang="ru-RU" sz="1600" dirty="0"/>
        </a:p>
      </dgm:t>
    </dgm:pt>
    <dgm:pt modelId="{82FB5932-4BC3-495E-B441-19295F87041F}" type="parTrans" cxnId="{D317FD4E-C866-4058-935B-3E262344793E}">
      <dgm:prSet/>
      <dgm:spPr/>
      <dgm:t>
        <a:bodyPr/>
        <a:lstStyle/>
        <a:p>
          <a:endParaRPr lang="ru-RU"/>
        </a:p>
      </dgm:t>
    </dgm:pt>
    <dgm:pt modelId="{13EC975B-4B66-4527-BB76-E2380CB1BA41}" type="sibTrans" cxnId="{D317FD4E-C866-4058-935B-3E262344793E}">
      <dgm:prSet/>
      <dgm:spPr/>
      <dgm:t>
        <a:bodyPr/>
        <a:lstStyle/>
        <a:p>
          <a:endParaRPr lang="ru-RU"/>
        </a:p>
      </dgm:t>
    </dgm:pt>
    <dgm:pt modelId="{5BFCFB60-8B00-4AAA-8432-AF425E7F66CE}">
      <dgm:prSet phldrT="[Текст]"/>
      <dgm:spPr/>
      <dgm:t>
        <a:bodyPr/>
        <a:lstStyle/>
        <a:p>
          <a:r>
            <a:rPr lang="ru-RU" dirty="0" smtClean="0"/>
            <a:t>резкий спад результатов по математике от 4 класса к 5</a:t>
          </a:r>
          <a:endParaRPr lang="ru-RU" dirty="0"/>
        </a:p>
      </dgm:t>
    </dgm:pt>
    <dgm:pt modelId="{9963EA17-0CAF-4438-B8CC-A657F4D5A61C}" type="parTrans" cxnId="{419A8CD8-11A8-47AA-9C7C-5ABD36675069}">
      <dgm:prSet/>
      <dgm:spPr/>
      <dgm:t>
        <a:bodyPr/>
        <a:lstStyle/>
        <a:p>
          <a:endParaRPr lang="ru-RU"/>
        </a:p>
      </dgm:t>
    </dgm:pt>
    <dgm:pt modelId="{323D1EE3-C35A-4D27-907F-AD210A8474EC}" type="sibTrans" cxnId="{419A8CD8-11A8-47AA-9C7C-5ABD36675069}">
      <dgm:prSet/>
      <dgm:spPr/>
      <dgm:t>
        <a:bodyPr/>
        <a:lstStyle/>
        <a:p>
          <a:endParaRPr lang="ru-RU"/>
        </a:p>
      </dgm:t>
    </dgm:pt>
    <dgm:pt modelId="{C0DC216F-BDC0-4906-B43C-956805134FBF}">
      <dgm:prSet phldrT="[Текст]"/>
      <dgm:spPr/>
      <dgm:t>
        <a:bodyPr/>
        <a:lstStyle/>
        <a:p>
          <a:r>
            <a:rPr lang="ru-RU" dirty="0" smtClean="0"/>
            <a:t>резкий спад/рост результатов по математике от 5 класса к 6</a:t>
          </a:r>
          <a:endParaRPr lang="ru-RU" dirty="0"/>
        </a:p>
      </dgm:t>
    </dgm:pt>
    <dgm:pt modelId="{ED359F72-3895-406F-A58C-8C6706BEE39A}" type="parTrans" cxnId="{EBC1B28B-453E-4275-A195-267AF9B4E561}">
      <dgm:prSet/>
      <dgm:spPr/>
      <dgm:t>
        <a:bodyPr/>
        <a:lstStyle/>
        <a:p>
          <a:endParaRPr lang="ru-RU"/>
        </a:p>
      </dgm:t>
    </dgm:pt>
    <dgm:pt modelId="{11D48177-76D2-489D-AA0F-945DF224C099}" type="sibTrans" cxnId="{EBC1B28B-453E-4275-A195-267AF9B4E561}">
      <dgm:prSet/>
      <dgm:spPr/>
      <dgm:t>
        <a:bodyPr/>
        <a:lstStyle/>
        <a:p>
          <a:endParaRPr lang="ru-RU"/>
        </a:p>
      </dgm:t>
    </dgm:pt>
    <dgm:pt modelId="{7D6270CF-27F5-47D8-B6B5-9DF6BD14C28D}" type="pres">
      <dgm:prSet presAssocID="{B45E2E07-70F1-4AC9-AEF5-DDF1B7E815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34AAF-B493-48C4-9B18-F86B54E21B5E}" type="pres">
      <dgm:prSet presAssocID="{DC9E559B-42F6-4000-A1D5-F63962EC9559}" presName="compNode" presStyleCnt="0"/>
      <dgm:spPr/>
    </dgm:pt>
    <dgm:pt modelId="{C7F4EF24-A953-4AE8-A976-1901FA64AD3E}" type="pres">
      <dgm:prSet presAssocID="{DC9E559B-42F6-4000-A1D5-F63962EC9559}" presName="aNode" presStyleLbl="bgShp" presStyleIdx="0" presStyleCnt="3"/>
      <dgm:spPr/>
      <dgm:t>
        <a:bodyPr/>
        <a:lstStyle/>
        <a:p>
          <a:endParaRPr lang="ru-RU"/>
        </a:p>
      </dgm:t>
    </dgm:pt>
    <dgm:pt modelId="{0E32223C-2481-426E-BAC8-78307E3022E2}" type="pres">
      <dgm:prSet presAssocID="{DC9E559B-42F6-4000-A1D5-F63962EC9559}" presName="textNode" presStyleLbl="bgShp" presStyleIdx="0" presStyleCnt="3"/>
      <dgm:spPr/>
      <dgm:t>
        <a:bodyPr/>
        <a:lstStyle/>
        <a:p>
          <a:endParaRPr lang="ru-RU"/>
        </a:p>
      </dgm:t>
    </dgm:pt>
    <dgm:pt modelId="{E48669D2-259A-4CF2-93C0-C68D3F4249A3}" type="pres">
      <dgm:prSet presAssocID="{DC9E559B-42F6-4000-A1D5-F63962EC9559}" presName="compChildNode" presStyleCnt="0"/>
      <dgm:spPr/>
    </dgm:pt>
    <dgm:pt modelId="{A33AFD58-5ADF-42F6-8E36-BF53138ED4B6}" type="pres">
      <dgm:prSet presAssocID="{DC9E559B-42F6-4000-A1D5-F63962EC9559}" presName="theInnerList" presStyleCnt="0"/>
      <dgm:spPr/>
    </dgm:pt>
    <dgm:pt modelId="{33D8E0E9-644A-4067-8DA3-3C0D44175285}" type="pres">
      <dgm:prSet presAssocID="{29F54257-DF6E-47D1-80A1-97C1A2D6B456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9D8C4-0F4C-4B56-BCC5-9CB885936A5F}" type="pres">
      <dgm:prSet presAssocID="{29F54257-DF6E-47D1-80A1-97C1A2D6B456}" presName="aSpace2" presStyleCnt="0"/>
      <dgm:spPr/>
    </dgm:pt>
    <dgm:pt modelId="{2E3944BD-B017-4965-B6BD-E5E13A0E1762}" type="pres">
      <dgm:prSet presAssocID="{B328E1A6-CE07-4CFC-B42D-87DED229488B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E5558-775A-42A4-8C61-2CC50D618AF4}" type="pres">
      <dgm:prSet presAssocID="{DC9E559B-42F6-4000-A1D5-F63962EC9559}" presName="aSpace" presStyleCnt="0"/>
      <dgm:spPr/>
    </dgm:pt>
    <dgm:pt modelId="{7A744C59-6474-4997-9EEF-A9CA68F6C9D6}" type="pres">
      <dgm:prSet presAssocID="{9DD36FED-2AB8-4271-9208-B3FAE1D91076}" presName="compNode" presStyleCnt="0"/>
      <dgm:spPr/>
    </dgm:pt>
    <dgm:pt modelId="{25A16ED8-EB72-431E-87FC-A81F6ACDAAA3}" type="pres">
      <dgm:prSet presAssocID="{9DD36FED-2AB8-4271-9208-B3FAE1D91076}" presName="aNode" presStyleLbl="bgShp" presStyleIdx="1" presStyleCnt="3"/>
      <dgm:spPr/>
      <dgm:t>
        <a:bodyPr/>
        <a:lstStyle/>
        <a:p>
          <a:endParaRPr lang="ru-RU"/>
        </a:p>
      </dgm:t>
    </dgm:pt>
    <dgm:pt modelId="{55695F4A-DD53-4B0B-8A54-ABA87B22B585}" type="pres">
      <dgm:prSet presAssocID="{9DD36FED-2AB8-4271-9208-B3FAE1D91076}" presName="textNode" presStyleLbl="bgShp" presStyleIdx="1" presStyleCnt="3"/>
      <dgm:spPr/>
      <dgm:t>
        <a:bodyPr/>
        <a:lstStyle/>
        <a:p>
          <a:endParaRPr lang="ru-RU"/>
        </a:p>
      </dgm:t>
    </dgm:pt>
    <dgm:pt modelId="{FF13783D-ECD9-4E5E-8BF8-59E112640410}" type="pres">
      <dgm:prSet presAssocID="{9DD36FED-2AB8-4271-9208-B3FAE1D91076}" presName="compChildNode" presStyleCnt="0"/>
      <dgm:spPr/>
    </dgm:pt>
    <dgm:pt modelId="{B9AC4ED1-4E64-43E9-B59F-8DC1C033EAFD}" type="pres">
      <dgm:prSet presAssocID="{9DD36FED-2AB8-4271-9208-B3FAE1D91076}" presName="theInnerList" presStyleCnt="0"/>
      <dgm:spPr/>
    </dgm:pt>
    <dgm:pt modelId="{796D6AD9-66BB-4355-B6BB-AA00C2619904}" type="pres">
      <dgm:prSet presAssocID="{E6A75348-AFAC-4ACF-AFA6-0BEAC7CE8773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4E66D-BD15-428C-B20F-8620DF493A1D}" type="pres">
      <dgm:prSet presAssocID="{E6A75348-AFAC-4ACF-AFA6-0BEAC7CE8773}" presName="aSpace2" presStyleCnt="0"/>
      <dgm:spPr/>
    </dgm:pt>
    <dgm:pt modelId="{6FB9A04B-2630-4B08-8127-8BCAE344F1C0}" type="pres">
      <dgm:prSet presAssocID="{C796ECFB-366A-4094-8E01-BBDE28F6DB4F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FF0F5-F79C-4EA5-A5EB-4B1B37AFDD62}" type="pres">
      <dgm:prSet presAssocID="{9DD36FED-2AB8-4271-9208-B3FAE1D91076}" presName="aSpace" presStyleCnt="0"/>
      <dgm:spPr/>
    </dgm:pt>
    <dgm:pt modelId="{215145B0-613F-4F18-BA3A-C02A86CA1DDC}" type="pres">
      <dgm:prSet presAssocID="{21829854-27D6-4A88-AF91-DAD4BACDBD3D}" presName="compNode" presStyleCnt="0"/>
      <dgm:spPr/>
    </dgm:pt>
    <dgm:pt modelId="{BCC54BD0-D4EA-442D-949C-4FF1BFD84B16}" type="pres">
      <dgm:prSet presAssocID="{21829854-27D6-4A88-AF91-DAD4BACDBD3D}" presName="aNode" presStyleLbl="bgShp" presStyleIdx="2" presStyleCnt="3"/>
      <dgm:spPr/>
      <dgm:t>
        <a:bodyPr/>
        <a:lstStyle/>
        <a:p>
          <a:endParaRPr lang="ru-RU"/>
        </a:p>
      </dgm:t>
    </dgm:pt>
    <dgm:pt modelId="{A857D1AC-9929-404C-95D6-D15B8211B35A}" type="pres">
      <dgm:prSet presAssocID="{21829854-27D6-4A88-AF91-DAD4BACDBD3D}" presName="textNode" presStyleLbl="bgShp" presStyleIdx="2" presStyleCnt="3"/>
      <dgm:spPr/>
      <dgm:t>
        <a:bodyPr/>
        <a:lstStyle/>
        <a:p>
          <a:endParaRPr lang="ru-RU"/>
        </a:p>
      </dgm:t>
    </dgm:pt>
    <dgm:pt modelId="{E425063F-4A98-44A7-973B-0A0D6047FF7F}" type="pres">
      <dgm:prSet presAssocID="{21829854-27D6-4A88-AF91-DAD4BACDBD3D}" presName="compChildNode" presStyleCnt="0"/>
      <dgm:spPr/>
    </dgm:pt>
    <dgm:pt modelId="{2ADB7C3E-58A6-4150-BB5C-42771DCA3EA9}" type="pres">
      <dgm:prSet presAssocID="{21829854-27D6-4A88-AF91-DAD4BACDBD3D}" presName="theInnerList" presStyleCnt="0"/>
      <dgm:spPr/>
    </dgm:pt>
    <dgm:pt modelId="{4F58887E-A117-4ECB-9F42-3486AAEE8A9B}" type="pres">
      <dgm:prSet presAssocID="{077A6033-A4E3-4A6F-9299-A972A739B157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50F9F-01DF-4F97-8A67-E5E97F65B9C2}" type="pres">
      <dgm:prSet presAssocID="{077A6033-A4E3-4A6F-9299-A972A739B157}" presName="aSpace2" presStyleCnt="0"/>
      <dgm:spPr/>
    </dgm:pt>
    <dgm:pt modelId="{23AB91FC-B6D9-4C76-980B-6B83E136D251}" type="pres">
      <dgm:prSet presAssocID="{7FE34CD1-615A-46E1-93CC-D919ACDBA0EE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6F716-F912-434D-8E7B-7ABBC531DE14}" type="pres">
      <dgm:prSet presAssocID="{7FE34CD1-615A-46E1-93CC-D919ACDBA0EE}" presName="aSpace2" presStyleCnt="0"/>
      <dgm:spPr/>
    </dgm:pt>
    <dgm:pt modelId="{BB06FD08-E279-4DD0-B4B6-A3EBFA9C332B}" type="pres">
      <dgm:prSet presAssocID="{5BFCFB60-8B00-4AAA-8432-AF425E7F66CE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AAC1C-93E4-4882-870B-4BB345A50873}" type="pres">
      <dgm:prSet presAssocID="{5BFCFB60-8B00-4AAA-8432-AF425E7F66CE}" presName="aSpace2" presStyleCnt="0"/>
      <dgm:spPr/>
    </dgm:pt>
    <dgm:pt modelId="{0234607C-01A1-4EC0-80A8-D819C3A62E13}" type="pres">
      <dgm:prSet presAssocID="{C0DC216F-BDC0-4906-B43C-956805134FBF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FC9AE-A34A-4FB8-A58F-337B14526DED}" type="presOf" srcId="{29F54257-DF6E-47D1-80A1-97C1A2D6B456}" destId="{33D8E0E9-644A-4067-8DA3-3C0D44175285}" srcOrd="0" destOrd="0" presId="urn:microsoft.com/office/officeart/2005/8/layout/lProcess2"/>
    <dgm:cxn modelId="{B96C08F8-49D0-4CE5-8AA9-87F4E6B19FE5}" type="presOf" srcId="{5BFCFB60-8B00-4AAA-8432-AF425E7F66CE}" destId="{BB06FD08-E279-4DD0-B4B6-A3EBFA9C332B}" srcOrd="0" destOrd="0" presId="urn:microsoft.com/office/officeart/2005/8/layout/lProcess2"/>
    <dgm:cxn modelId="{24048DDB-A117-48F0-8A5C-21161ECF0956}" type="presOf" srcId="{E6A75348-AFAC-4ACF-AFA6-0BEAC7CE8773}" destId="{796D6AD9-66BB-4355-B6BB-AA00C2619904}" srcOrd="0" destOrd="0" presId="urn:microsoft.com/office/officeart/2005/8/layout/lProcess2"/>
    <dgm:cxn modelId="{DBAC13AF-D248-42F5-90A3-150103D8D44C}" srcId="{DC9E559B-42F6-4000-A1D5-F63962EC9559}" destId="{B328E1A6-CE07-4CFC-B42D-87DED229488B}" srcOrd="1" destOrd="0" parTransId="{6899C681-3238-4642-92D7-9941EB2689C1}" sibTransId="{8D30BC74-EB16-4AD5-B240-3FB5D491CE51}"/>
    <dgm:cxn modelId="{407723BB-E939-41C2-BD9A-061C3849F5AB}" srcId="{9DD36FED-2AB8-4271-9208-B3FAE1D91076}" destId="{E6A75348-AFAC-4ACF-AFA6-0BEAC7CE8773}" srcOrd="0" destOrd="0" parTransId="{818BB910-5F44-499C-B2F9-2B5924A59C9C}" sibTransId="{182B4B70-1DE1-4D6A-8989-8FDACCC78E97}"/>
    <dgm:cxn modelId="{90EE57C7-B771-401A-9DD2-335E3FCC1CFA}" type="presOf" srcId="{DC9E559B-42F6-4000-A1D5-F63962EC9559}" destId="{0E32223C-2481-426E-BAC8-78307E3022E2}" srcOrd="1" destOrd="0" presId="urn:microsoft.com/office/officeart/2005/8/layout/lProcess2"/>
    <dgm:cxn modelId="{51903F8B-8AFE-4D46-AABD-83EF7F12C953}" type="presOf" srcId="{C796ECFB-366A-4094-8E01-BBDE28F6DB4F}" destId="{6FB9A04B-2630-4B08-8127-8BCAE344F1C0}" srcOrd="0" destOrd="0" presId="urn:microsoft.com/office/officeart/2005/8/layout/lProcess2"/>
    <dgm:cxn modelId="{6570CCB8-1508-4DEE-9A9B-F7D7F6D049E4}" srcId="{21829854-27D6-4A88-AF91-DAD4BACDBD3D}" destId="{077A6033-A4E3-4A6F-9299-A972A739B157}" srcOrd="0" destOrd="0" parTransId="{F379D104-ADA9-4D1F-BFFE-D52AC08ACC95}" sibTransId="{823A3562-4DF9-4931-A89D-781F8DDDF9C4}"/>
    <dgm:cxn modelId="{E1A471E5-353C-4AE6-9F85-55DB25A8A5BF}" type="presOf" srcId="{7FE34CD1-615A-46E1-93CC-D919ACDBA0EE}" destId="{23AB91FC-B6D9-4C76-980B-6B83E136D251}" srcOrd="0" destOrd="0" presId="urn:microsoft.com/office/officeart/2005/8/layout/lProcess2"/>
    <dgm:cxn modelId="{76795901-D573-4B74-822B-B645A0823D9A}" type="presOf" srcId="{21829854-27D6-4A88-AF91-DAD4BACDBD3D}" destId="{BCC54BD0-D4EA-442D-949C-4FF1BFD84B16}" srcOrd="0" destOrd="0" presId="urn:microsoft.com/office/officeart/2005/8/layout/lProcess2"/>
    <dgm:cxn modelId="{419A8CD8-11A8-47AA-9C7C-5ABD36675069}" srcId="{21829854-27D6-4A88-AF91-DAD4BACDBD3D}" destId="{5BFCFB60-8B00-4AAA-8432-AF425E7F66CE}" srcOrd="2" destOrd="0" parTransId="{9963EA17-0CAF-4438-B8CC-A657F4D5A61C}" sibTransId="{323D1EE3-C35A-4D27-907F-AD210A8474EC}"/>
    <dgm:cxn modelId="{24F3C834-B01F-40B8-A31F-F36DCBF355AF}" type="presOf" srcId="{9DD36FED-2AB8-4271-9208-B3FAE1D91076}" destId="{55695F4A-DD53-4B0B-8A54-ABA87B22B585}" srcOrd="1" destOrd="0" presId="urn:microsoft.com/office/officeart/2005/8/layout/lProcess2"/>
    <dgm:cxn modelId="{DC21A879-CE2B-4E13-B4A8-4570B231AF1B}" srcId="{B45E2E07-70F1-4AC9-AEF5-DDF1B7E815F4}" destId="{21829854-27D6-4A88-AF91-DAD4BACDBD3D}" srcOrd="2" destOrd="0" parTransId="{A4454629-E220-48B0-8497-8E4102DBF21A}" sibTransId="{C10A0D6E-8421-4A62-961A-6FBE2C58789A}"/>
    <dgm:cxn modelId="{42E4C45F-15E3-48F9-99B9-0557E34C0895}" type="presOf" srcId="{B328E1A6-CE07-4CFC-B42D-87DED229488B}" destId="{2E3944BD-B017-4965-B6BD-E5E13A0E1762}" srcOrd="0" destOrd="0" presId="urn:microsoft.com/office/officeart/2005/8/layout/lProcess2"/>
    <dgm:cxn modelId="{1FF8AEAC-F0AE-4976-BF27-8FA09994826F}" type="presOf" srcId="{21829854-27D6-4A88-AF91-DAD4BACDBD3D}" destId="{A857D1AC-9929-404C-95D6-D15B8211B35A}" srcOrd="1" destOrd="0" presId="urn:microsoft.com/office/officeart/2005/8/layout/lProcess2"/>
    <dgm:cxn modelId="{D317FD4E-C866-4058-935B-3E262344793E}" srcId="{9DD36FED-2AB8-4271-9208-B3FAE1D91076}" destId="{C796ECFB-366A-4094-8E01-BBDE28F6DB4F}" srcOrd="1" destOrd="0" parTransId="{82FB5932-4BC3-495E-B441-19295F87041F}" sibTransId="{13EC975B-4B66-4527-BB76-E2380CB1BA41}"/>
    <dgm:cxn modelId="{ED2E4066-7035-4EA7-973A-7E33484CFF5D}" srcId="{B45E2E07-70F1-4AC9-AEF5-DDF1B7E815F4}" destId="{9DD36FED-2AB8-4271-9208-B3FAE1D91076}" srcOrd="1" destOrd="0" parTransId="{7E0D2722-7E43-4BF8-A55B-34CD712A5488}" sibTransId="{FA544B32-52C0-4847-A978-9363493DDF5C}"/>
    <dgm:cxn modelId="{1B31EF87-44D9-4D19-A1F4-EE17751B80AC}" type="presOf" srcId="{077A6033-A4E3-4A6F-9299-A972A739B157}" destId="{4F58887E-A117-4ECB-9F42-3486AAEE8A9B}" srcOrd="0" destOrd="0" presId="urn:microsoft.com/office/officeart/2005/8/layout/lProcess2"/>
    <dgm:cxn modelId="{D8C612DA-1C91-4C60-A13C-D88F6ADA8A92}" type="presOf" srcId="{DC9E559B-42F6-4000-A1D5-F63962EC9559}" destId="{C7F4EF24-A953-4AE8-A976-1901FA64AD3E}" srcOrd="0" destOrd="0" presId="urn:microsoft.com/office/officeart/2005/8/layout/lProcess2"/>
    <dgm:cxn modelId="{0FC515FC-A56F-44FD-8C4E-A39ED9DD4E0B}" srcId="{B45E2E07-70F1-4AC9-AEF5-DDF1B7E815F4}" destId="{DC9E559B-42F6-4000-A1D5-F63962EC9559}" srcOrd="0" destOrd="0" parTransId="{6BEBBE71-4D8D-4E70-BD99-49E87F0BCF45}" sibTransId="{5ACAA016-D1DC-4D4B-9971-599837339FDA}"/>
    <dgm:cxn modelId="{059AC7C2-AE0D-4321-8E55-29025F573085}" srcId="{DC9E559B-42F6-4000-A1D5-F63962EC9559}" destId="{29F54257-DF6E-47D1-80A1-97C1A2D6B456}" srcOrd="0" destOrd="0" parTransId="{ACB90726-CDA1-4FB9-A7D5-5E9CC2F58D2E}" sibTransId="{D76EC46A-1181-4CB3-8A34-A5A2C64605B4}"/>
    <dgm:cxn modelId="{5C7F324C-9B21-4C47-A14B-4FC98802043E}" srcId="{21829854-27D6-4A88-AF91-DAD4BACDBD3D}" destId="{7FE34CD1-615A-46E1-93CC-D919ACDBA0EE}" srcOrd="1" destOrd="0" parTransId="{C64CBEEA-6556-4C1B-97B3-B0FD4BAF9CF6}" sibTransId="{D3621631-6A51-47AE-B5CE-ECAC1974C521}"/>
    <dgm:cxn modelId="{EBC1B28B-453E-4275-A195-267AF9B4E561}" srcId="{21829854-27D6-4A88-AF91-DAD4BACDBD3D}" destId="{C0DC216F-BDC0-4906-B43C-956805134FBF}" srcOrd="3" destOrd="0" parTransId="{ED359F72-3895-406F-A58C-8C6706BEE39A}" sibTransId="{11D48177-76D2-489D-AA0F-945DF224C099}"/>
    <dgm:cxn modelId="{907649DA-03E7-4E39-9B70-8A8A49B0075C}" type="presOf" srcId="{B45E2E07-70F1-4AC9-AEF5-DDF1B7E815F4}" destId="{7D6270CF-27F5-47D8-B6B5-9DF6BD14C28D}" srcOrd="0" destOrd="0" presId="urn:microsoft.com/office/officeart/2005/8/layout/lProcess2"/>
    <dgm:cxn modelId="{1C2F2E9E-3446-4234-BCC8-D6960B03321B}" type="presOf" srcId="{9DD36FED-2AB8-4271-9208-B3FAE1D91076}" destId="{25A16ED8-EB72-431E-87FC-A81F6ACDAAA3}" srcOrd="0" destOrd="0" presId="urn:microsoft.com/office/officeart/2005/8/layout/lProcess2"/>
    <dgm:cxn modelId="{758D2C7E-C745-489F-AE8F-EDA22A83D612}" type="presOf" srcId="{C0DC216F-BDC0-4906-B43C-956805134FBF}" destId="{0234607C-01A1-4EC0-80A8-D819C3A62E13}" srcOrd="0" destOrd="0" presId="urn:microsoft.com/office/officeart/2005/8/layout/lProcess2"/>
    <dgm:cxn modelId="{9998FD19-01F2-4F11-A557-02174F8D3589}" type="presParOf" srcId="{7D6270CF-27F5-47D8-B6B5-9DF6BD14C28D}" destId="{54834AAF-B493-48C4-9B18-F86B54E21B5E}" srcOrd="0" destOrd="0" presId="urn:microsoft.com/office/officeart/2005/8/layout/lProcess2"/>
    <dgm:cxn modelId="{AAB6F8AE-07C8-4EFD-A49E-596CE341EBCD}" type="presParOf" srcId="{54834AAF-B493-48C4-9B18-F86B54E21B5E}" destId="{C7F4EF24-A953-4AE8-A976-1901FA64AD3E}" srcOrd="0" destOrd="0" presId="urn:microsoft.com/office/officeart/2005/8/layout/lProcess2"/>
    <dgm:cxn modelId="{94BBA21D-3B06-4B95-A776-7FFBD710A56B}" type="presParOf" srcId="{54834AAF-B493-48C4-9B18-F86B54E21B5E}" destId="{0E32223C-2481-426E-BAC8-78307E3022E2}" srcOrd="1" destOrd="0" presId="urn:microsoft.com/office/officeart/2005/8/layout/lProcess2"/>
    <dgm:cxn modelId="{F0145D60-2FDC-4AB5-A254-2ADD542D422A}" type="presParOf" srcId="{54834AAF-B493-48C4-9B18-F86B54E21B5E}" destId="{E48669D2-259A-4CF2-93C0-C68D3F4249A3}" srcOrd="2" destOrd="0" presId="urn:microsoft.com/office/officeart/2005/8/layout/lProcess2"/>
    <dgm:cxn modelId="{ADC22FB4-B713-46ED-AD3B-92E1A92F4C88}" type="presParOf" srcId="{E48669D2-259A-4CF2-93C0-C68D3F4249A3}" destId="{A33AFD58-5ADF-42F6-8E36-BF53138ED4B6}" srcOrd="0" destOrd="0" presId="urn:microsoft.com/office/officeart/2005/8/layout/lProcess2"/>
    <dgm:cxn modelId="{F3AC3A71-B1CE-45D4-B396-3992D0E32B24}" type="presParOf" srcId="{A33AFD58-5ADF-42F6-8E36-BF53138ED4B6}" destId="{33D8E0E9-644A-4067-8DA3-3C0D44175285}" srcOrd="0" destOrd="0" presId="urn:microsoft.com/office/officeart/2005/8/layout/lProcess2"/>
    <dgm:cxn modelId="{B9B486CF-5B2B-4FE6-87F0-8F2BC276ABFA}" type="presParOf" srcId="{A33AFD58-5ADF-42F6-8E36-BF53138ED4B6}" destId="{5979D8C4-0F4C-4B56-BCC5-9CB885936A5F}" srcOrd="1" destOrd="0" presId="urn:microsoft.com/office/officeart/2005/8/layout/lProcess2"/>
    <dgm:cxn modelId="{AF7B7354-F78C-4CA8-893E-5CC6981057B7}" type="presParOf" srcId="{A33AFD58-5ADF-42F6-8E36-BF53138ED4B6}" destId="{2E3944BD-B017-4965-B6BD-E5E13A0E1762}" srcOrd="2" destOrd="0" presId="urn:microsoft.com/office/officeart/2005/8/layout/lProcess2"/>
    <dgm:cxn modelId="{F71B3CBC-A4E3-4466-B1F0-850662D7520E}" type="presParOf" srcId="{7D6270CF-27F5-47D8-B6B5-9DF6BD14C28D}" destId="{F92E5558-775A-42A4-8C61-2CC50D618AF4}" srcOrd="1" destOrd="0" presId="urn:microsoft.com/office/officeart/2005/8/layout/lProcess2"/>
    <dgm:cxn modelId="{5F71149A-F7AD-4437-BC72-204010DFA95C}" type="presParOf" srcId="{7D6270CF-27F5-47D8-B6B5-9DF6BD14C28D}" destId="{7A744C59-6474-4997-9EEF-A9CA68F6C9D6}" srcOrd="2" destOrd="0" presId="urn:microsoft.com/office/officeart/2005/8/layout/lProcess2"/>
    <dgm:cxn modelId="{0C7571AF-7807-4BDC-9161-866CBE51A026}" type="presParOf" srcId="{7A744C59-6474-4997-9EEF-A9CA68F6C9D6}" destId="{25A16ED8-EB72-431E-87FC-A81F6ACDAAA3}" srcOrd="0" destOrd="0" presId="urn:microsoft.com/office/officeart/2005/8/layout/lProcess2"/>
    <dgm:cxn modelId="{94F35183-6682-4F7E-B7A0-BA2BFECC4064}" type="presParOf" srcId="{7A744C59-6474-4997-9EEF-A9CA68F6C9D6}" destId="{55695F4A-DD53-4B0B-8A54-ABA87B22B585}" srcOrd="1" destOrd="0" presId="urn:microsoft.com/office/officeart/2005/8/layout/lProcess2"/>
    <dgm:cxn modelId="{C5DD8E2A-0668-4D72-B182-D6D5A24EDF8A}" type="presParOf" srcId="{7A744C59-6474-4997-9EEF-A9CA68F6C9D6}" destId="{FF13783D-ECD9-4E5E-8BF8-59E112640410}" srcOrd="2" destOrd="0" presId="urn:microsoft.com/office/officeart/2005/8/layout/lProcess2"/>
    <dgm:cxn modelId="{692D9C80-AB5C-4E8D-8780-085E76F539C9}" type="presParOf" srcId="{FF13783D-ECD9-4E5E-8BF8-59E112640410}" destId="{B9AC4ED1-4E64-43E9-B59F-8DC1C033EAFD}" srcOrd="0" destOrd="0" presId="urn:microsoft.com/office/officeart/2005/8/layout/lProcess2"/>
    <dgm:cxn modelId="{B2635313-79D3-4E6A-9873-41756B3F40FF}" type="presParOf" srcId="{B9AC4ED1-4E64-43E9-B59F-8DC1C033EAFD}" destId="{796D6AD9-66BB-4355-B6BB-AA00C2619904}" srcOrd="0" destOrd="0" presId="urn:microsoft.com/office/officeart/2005/8/layout/lProcess2"/>
    <dgm:cxn modelId="{8B60D992-6A8C-479C-877F-D121067FE977}" type="presParOf" srcId="{B9AC4ED1-4E64-43E9-B59F-8DC1C033EAFD}" destId="{3CB4E66D-BD15-428C-B20F-8620DF493A1D}" srcOrd="1" destOrd="0" presId="urn:microsoft.com/office/officeart/2005/8/layout/lProcess2"/>
    <dgm:cxn modelId="{E2CCB132-B752-45E1-B6EA-BD63668D69F0}" type="presParOf" srcId="{B9AC4ED1-4E64-43E9-B59F-8DC1C033EAFD}" destId="{6FB9A04B-2630-4B08-8127-8BCAE344F1C0}" srcOrd="2" destOrd="0" presId="urn:microsoft.com/office/officeart/2005/8/layout/lProcess2"/>
    <dgm:cxn modelId="{59A19D67-E386-4A27-AC43-AD4108830070}" type="presParOf" srcId="{7D6270CF-27F5-47D8-B6B5-9DF6BD14C28D}" destId="{7D9FF0F5-F79C-4EA5-A5EB-4B1B37AFDD62}" srcOrd="3" destOrd="0" presId="urn:microsoft.com/office/officeart/2005/8/layout/lProcess2"/>
    <dgm:cxn modelId="{F699F46A-F37B-418C-894F-3B21BE7FB75F}" type="presParOf" srcId="{7D6270CF-27F5-47D8-B6B5-9DF6BD14C28D}" destId="{215145B0-613F-4F18-BA3A-C02A86CA1DDC}" srcOrd="4" destOrd="0" presId="urn:microsoft.com/office/officeart/2005/8/layout/lProcess2"/>
    <dgm:cxn modelId="{56D50B69-2735-467E-9BB4-4E7CDFB070CA}" type="presParOf" srcId="{215145B0-613F-4F18-BA3A-C02A86CA1DDC}" destId="{BCC54BD0-D4EA-442D-949C-4FF1BFD84B16}" srcOrd="0" destOrd="0" presId="urn:microsoft.com/office/officeart/2005/8/layout/lProcess2"/>
    <dgm:cxn modelId="{D9680B33-B93D-43E6-8B26-998127E09814}" type="presParOf" srcId="{215145B0-613F-4F18-BA3A-C02A86CA1DDC}" destId="{A857D1AC-9929-404C-95D6-D15B8211B35A}" srcOrd="1" destOrd="0" presId="urn:microsoft.com/office/officeart/2005/8/layout/lProcess2"/>
    <dgm:cxn modelId="{0661E56A-8348-42AA-B94A-D7607009B83E}" type="presParOf" srcId="{215145B0-613F-4F18-BA3A-C02A86CA1DDC}" destId="{E425063F-4A98-44A7-973B-0A0D6047FF7F}" srcOrd="2" destOrd="0" presId="urn:microsoft.com/office/officeart/2005/8/layout/lProcess2"/>
    <dgm:cxn modelId="{71C1A3E4-B0E0-4176-9D66-E44DF76CA263}" type="presParOf" srcId="{E425063F-4A98-44A7-973B-0A0D6047FF7F}" destId="{2ADB7C3E-58A6-4150-BB5C-42771DCA3EA9}" srcOrd="0" destOrd="0" presId="urn:microsoft.com/office/officeart/2005/8/layout/lProcess2"/>
    <dgm:cxn modelId="{7FC6ACF6-A5CC-43D2-BA2D-064652513FA0}" type="presParOf" srcId="{2ADB7C3E-58A6-4150-BB5C-42771DCA3EA9}" destId="{4F58887E-A117-4ECB-9F42-3486AAEE8A9B}" srcOrd="0" destOrd="0" presId="urn:microsoft.com/office/officeart/2005/8/layout/lProcess2"/>
    <dgm:cxn modelId="{FD55205E-DAB9-40C4-BAAD-14FAEBDA6C02}" type="presParOf" srcId="{2ADB7C3E-58A6-4150-BB5C-42771DCA3EA9}" destId="{66F50F9F-01DF-4F97-8A67-E5E97F65B9C2}" srcOrd="1" destOrd="0" presId="urn:microsoft.com/office/officeart/2005/8/layout/lProcess2"/>
    <dgm:cxn modelId="{DA8AC067-551F-44FD-9093-ACD282BB7E31}" type="presParOf" srcId="{2ADB7C3E-58A6-4150-BB5C-42771DCA3EA9}" destId="{23AB91FC-B6D9-4C76-980B-6B83E136D251}" srcOrd="2" destOrd="0" presId="urn:microsoft.com/office/officeart/2005/8/layout/lProcess2"/>
    <dgm:cxn modelId="{E8CE3D91-0904-4DF5-A16C-6FB678812A3C}" type="presParOf" srcId="{2ADB7C3E-58A6-4150-BB5C-42771DCA3EA9}" destId="{A886F716-F912-434D-8E7B-7ABBC531DE14}" srcOrd="3" destOrd="0" presId="urn:microsoft.com/office/officeart/2005/8/layout/lProcess2"/>
    <dgm:cxn modelId="{B79F0BAE-45C9-4A27-B13C-50BE5262B232}" type="presParOf" srcId="{2ADB7C3E-58A6-4150-BB5C-42771DCA3EA9}" destId="{BB06FD08-E279-4DD0-B4B6-A3EBFA9C332B}" srcOrd="4" destOrd="0" presId="urn:microsoft.com/office/officeart/2005/8/layout/lProcess2"/>
    <dgm:cxn modelId="{61F6EA57-155B-412C-95C6-845D28354CCF}" type="presParOf" srcId="{2ADB7C3E-58A6-4150-BB5C-42771DCA3EA9}" destId="{4F9AAC1C-93E4-4882-870B-4BB345A50873}" srcOrd="5" destOrd="0" presId="urn:microsoft.com/office/officeart/2005/8/layout/lProcess2"/>
    <dgm:cxn modelId="{24A9461A-8DA2-467C-93ED-50E1A7427DCB}" type="presParOf" srcId="{2ADB7C3E-58A6-4150-BB5C-42771DCA3EA9}" destId="{0234607C-01A1-4EC0-80A8-D819C3A62E1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E2E57-8B08-43D4-95AE-8F8577D60954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55DA3C-E1C1-488D-A7B5-F4E0BD9A0415}">
      <dgm:prSet phldrT="[Текст]" custT="1"/>
      <dgm:spPr/>
      <dgm:t>
        <a:bodyPr/>
        <a:lstStyle/>
        <a:p>
          <a:r>
            <a:rPr lang="ru-RU" sz="1400" dirty="0" smtClean="0"/>
            <a:t>Раздел 1. Основные результаты регионального исследования</a:t>
          </a:r>
          <a:endParaRPr lang="ru-RU" sz="1400" dirty="0"/>
        </a:p>
      </dgm:t>
    </dgm:pt>
    <dgm:pt modelId="{FE635519-B041-4499-BDAD-E016CDA4F2C9}" type="parTrans" cxnId="{8F3E4142-740F-45ED-A7E7-A3B75B8D05A2}">
      <dgm:prSet/>
      <dgm:spPr/>
      <dgm:t>
        <a:bodyPr/>
        <a:lstStyle/>
        <a:p>
          <a:endParaRPr lang="ru-RU" sz="4800"/>
        </a:p>
      </dgm:t>
    </dgm:pt>
    <dgm:pt modelId="{F92F89C3-5D73-4806-865F-23E11E951512}" type="sibTrans" cxnId="{8F3E4142-740F-45ED-A7E7-A3B75B8D05A2}">
      <dgm:prSet/>
      <dgm:spPr/>
      <dgm:t>
        <a:bodyPr/>
        <a:lstStyle/>
        <a:p>
          <a:endParaRPr lang="ru-RU" sz="4800"/>
        </a:p>
      </dgm:t>
    </dgm:pt>
    <dgm:pt modelId="{97C0C5F8-2C4B-49F9-B0B1-DCF80489151B}">
      <dgm:prSet custT="1"/>
      <dgm:spPr/>
      <dgm:t>
        <a:bodyPr/>
        <a:lstStyle/>
        <a:p>
          <a:r>
            <a:rPr lang="ru-RU" sz="1400" dirty="0" smtClean="0"/>
            <a:t>Основные результаты выполнения мониторинговых работ</a:t>
          </a:r>
        </a:p>
      </dgm:t>
    </dgm:pt>
    <dgm:pt modelId="{D8F835CA-0710-464E-AB87-1831A37BBD77}" type="parTrans" cxnId="{3B991392-7C87-4C88-ABCC-21F37E7FD85C}">
      <dgm:prSet/>
      <dgm:spPr/>
      <dgm:t>
        <a:bodyPr/>
        <a:lstStyle/>
        <a:p>
          <a:endParaRPr lang="ru-RU"/>
        </a:p>
      </dgm:t>
    </dgm:pt>
    <dgm:pt modelId="{FAD2C265-19AD-4B32-930C-7E6FA60873F9}" type="sibTrans" cxnId="{3B991392-7C87-4C88-ABCC-21F37E7FD85C}">
      <dgm:prSet/>
      <dgm:spPr/>
      <dgm:t>
        <a:bodyPr/>
        <a:lstStyle/>
        <a:p>
          <a:endParaRPr lang="ru-RU"/>
        </a:p>
      </dgm:t>
    </dgm:pt>
    <dgm:pt modelId="{31A96585-D143-4D74-9F58-4EEDDCEF8196}">
      <dgm:prSet custT="1"/>
      <dgm:spPr/>
      <dgm:t>
        <a:bodyPr/>
        <a:lstStyle/>
        <a:p>
          <a:r>
            <a:rPr lang="ru-RU" sz="1400" dirty="0" smtClean="0"/>
            <a:t>Характеристика учителей, принимавших участие в анкетировании</a:t>
          </a:r>
        </a:p>
      </dgm:t>
    </dgm:pt>
    <dgm:pt modelId="{24CA4670-DEE8-4702-A483-15A32F6638FF}" type="parTrans" cxnId="{8402A814-11B6-41E5-8A29-08A934F796BF}">
      <dgm:prSet/>
      <dgm:spPr/>
      <dgm:t>
        <a:bodyPr/>
        <a:lstStyle/>
        <a:p>
          <a:endParaRPr lang="ru-RU"/>
        </a:p>
      </dgm:t>
    </dgm:pt>
    <dgm:pt modelId="{6FEA9708-BEDB-453D-8C07-A413A1DFCFCF}" type="sibTrans" cxnId="{8402A814-11B6-41E5-8A29-08A934F796BF}">
      <dgm:prSet/>
      <dgm:spPr/>
      <dgm:t>
        <a:bodyPr/>
        <a:lstStyle/>
        <a:p>
          <a:endParaRPr lang="ru-RU"/>
        </a:p>
      </dgm:t>
    </dgm:pt>
    <dgm:pt modelId="{A1897809-2E71-4CE5-92B7-42CA5129D5DC}">
      <dgm:prSet phldrT="[Текст]" custT="1"/>
      <dgm:spPr/>
      <dgm:t>
        <a:bodyPr/>
        <a:lstStyle/>
        <a:p>
          <a:r>
            <a:rPr lang="ru-RU" sz="1400" dirty="0" smtClean="0"/>
            <a:t>Характеристика участников регионального исследования</a:t>
          </a:r>
          <a:endParaRPr lang="ru-RU" sz="1400" dirty="0"/>
        </a:p>
      </dgm:t>
    </dgm:pt>
    <dgm:pt modelId="{D5914B84-0364-4280-B2BB-DCD2193BAFEE}" type="parTrans" cxnId="{AC9DD8A6-F540-43F4-AB09-52984C18BBD3}">
      <dgm:prSet/>
      <dgm:spPr/>
      <dgm:t>
        <a:bodyPr/>
        <a:lstStyle/>
        <a:p>
          <a:endParaRPr lang="ru-RU"/>
        </a:p>
      </dgm:t>
    </dgm:pt>
    <dgm:pt modelId="{53DE5BED-7FCF-4C6B-ACD4-B9FAE49780B0}" type="sibTrans" cxnId="{AC9DD8A6-F540-43F4-AB09-52984C18BBD3}">
      <dgm:prSet/>
      <dgm:spPr/>
      <dgm:t>
        <a:bodyPr/>
        <a:lstStyle/>
        <a:p>
          <a:endParaRPr lang="ru-RU"/>
        </a:p>
      </dgm:t>
    </dgm:pt>
    <dgm:pt modelId="{522E6493-4AEC-409F-AED2-E6FFC4478627}">
      <dgm:prSet custT="1"/>
      <dgm:spPr/>
      <dgm:t>
        <a:bodyPr/>
        <a:lstStyle/>
        <a:p>
          <a:r>
            <a:rPr lang="ru-RU" sz="1400" dirty="0" smtClean="0"/>
            <a:t>Факторы, влияющие на успешность освоения программ общего</a:t>
          </a:r>
          <a:r>
            <a:rPr lang="en-US" sz="1400" dirty="0" smtClean="0"/>
            <a:t> </a:t>
          </a:r>
          <a:r>
            <a:rPr lang="ru-RU" sz="1400" dirty="0" smtClean="0"/>
            <a:t>образования</a:t>
          </a:r>
        </a:p>
      </dgm:t>
    </dgm:pt>
    <dgm:pt modelId="{EDB1A8E3-5A9F-41BB-841F-28A0DD3B79FC}" type="parTrans" cxnId="{B2D29AA3-43EA-4125-BCA4-C454D641BAF3}">
      <dgm:prSet/>
      <dgm:spPr/>
      <dgm:t>
        <a:bodyPr/>
        <a:lstStyle/>
        <a:p>
          <a:endParaRPr lang="ru-RU"/>
        </a:p>
      </dgm:t>
    </dgm:pt>
    <dgm:pt modelId="{209021B0-EEBE-4547-931E-1DED87C5DE2C}" type="sibTrans" cxnId="{B2D29AA3-43EA-4125-BCA4-C454D641BAF3}">
      <dgm:prSet/>
      <dgm:spPr/>
      <dgm:t>
        <a:bodyPr/>
        <a:lstStyle/>
        <a:p>
          <a:endParaRPr lang="ru-RU"/>
        </a:p>
      </dgm:t>
    </dgm:pt>
    <dgm:pt modelId="{61DE7C26-86B7-4ADF-92E8-931889FEA2D7}">
      <dgm:prSet custT="1"/>
      <dgm:spPr/>
      <dgm:t>
        <a:bodyPr/>
        <a:lstStyle/>
        <a:p>
          <a:r>
            <a:rPr lang="ru-RU" sz="1400" dirty="0" smtClean="0"/>
            <a:t>Раздел 2. Анализ выполнения мониторинговых работ</a:t>
          </a:r>
        </a:p>
      </dgm:t>
    </dgm:pt>
    <dgm:pt modelId="{7D673E16-3977-45E5-AA25-1B46078049A2}" type="parTrans" cxnId="{654F0252-AE37-4D71-8DA9-557C7B22066C}">
      <dgm:prSet/>
      <dgm:spPr/>
      <dgm:t>
        <a:bodyPr/>
        <a:lstStyle/>
        <a:p>
          <a:endParaRPr lang="ru-RU"/>
        </a:p>
      </dgm:t>
    </dgm:pt>
    <dgm:pt modelId="{0B882B07-8EBA-45E0-92A4-E0E8C285B742}" type="sibTrans" cxnId="{654F0252-AE37-4D71-8DA9-557C7B22066C}">
      <dgm:prSet/>
      <dgm:spPr/>
      <dgm:t>
        <a:bodyPr/>
        <a:lstStyle/>
        <a:p>
          <a:endParaRPr lang="ru-RU"/>
        </a:p>
      </dgm:t>
    </dgm:pt>
    <dgm:pt modelId="{458CD81E-C555-436E-8EB9-8DDAAA20E547}">
      <dgm:prSet custT="1"/>
      <dgm:spPr/>
      <dgm:t>
        <a:bodyPr/>
        <a:lstStyle/>
        <a:p>
          <a:r>
            <a:rPr lang="ru-RU" sz="1400" dirty="0" smtClean="0"/>
            <a:t>Анализ выполнения мониторинговой работы по математике</a:t>
          </a:r>
        </a:p>
      </dgm:t>
    </dgm:pt>
    <dgm:pt modelId="{7C3298E6-DF8D-4827-82FF-4551FED16F6B}" type="parTrans" cxnId="{9F6AB930-404E-4E4A-9DE7-7E78B7E13094}">
      <dgm:prSet/>
      <dgm:spPr/>
      <dgm:t>
        <a:bodyPr/>
        <a:lstStyle/>
        <a:p>
          <a:endParaRPr lang="ru-RU"/>
        </a:p>
      </dgm:t>
    </dgm:pt>
    <dgm:pt modelId="{73784EE7-60A4-4C8C-A399-FF2CDBDC13C5}" type="sibTrans" cxnId="{9F6AB930-404E-4E4A-9DE7-7E78B7E13094}">
      <dgm:prSet/>
      <dgm:spPr/>
      <dgm:t>
        <a:bodyPr/>
        <a:lstStyle/>
        <a:p>
          <a:endParaRPr lang="ru-RU"/>
        </a:p>
      </dgm:t>
    </dgm:pt>
    <dgm:pt modelId="{9C2CBFB4-C270-4BF1-B771-8BACE74638DB}">
      <dgm:prSet custT="1"/>
      <dgm:spPr/>
      <dgm:t>
        <a:bodyPr/>
        <a:lstStyle/>
        <a:p>
          <a:r>
            <a:rPr lang="ru-RU" sz="1400" dirty="0" smtClean="0"/>
            <a:t>Анализ выполнения мониторинговой работы по английскому языку</a:t>
          </a:r>
        </a:p>
      </dgm:t>
    </dgm:pt>
    <dgm:pt modelId="{23AC8D2B-43D9-4B9E-8E82-C90B1AE8E14F}" type="parTrans" cxnId="{072EAC16-570D-48EC-984A-51ED178A0EA3}">
      <dgm:prSet/>
      <dgm:spPr/>
      <dgm:t>
        <a:bodyPr/>
        <a:lstStyle/>
        <a:p>
          <a:endParaRPr lang="ru-RU"/>
        </a:p>
      </dgm:t>
    </dgm:pt>
    <dgm:pt modelId="{AFF1FE40-E72F-4D2A-BDD0-9454D7235BB3}" type="sibTrans" cxnId="{072EAC16-570D-48EC-984A-51ED178A0EA3}">
      <dgm:prSet/>
      <dgm:spPr/>
      <dgm:t>
        <a:bodyPr/>
        <a:lstStyle/>
        <a:p>
          <a:endParaRPr lang="ru-RU"/>
        </a:p>
      </dgm:t>
    </dgm:pt>
    <dgm:pt modelId="{684F8B3A-66F2-470E-9323-30728D52149C}">
      <dgm:prSet custT="1"/>
      <dgm:spPr/>
      <dgm:t>
        <a:bodyPr/>
        <a:lstStyle/>
        <a:p>
          <a:r>
            <a:rPr lang="ru-RU" sz="1400" smtClean="0"/>
            <a:t>Анализ выполнения комплексной работы</a:t>
          </a:r>
          <a:endParaRPr lang="ru-RU" sz="1400" dirty="0" smtClean="0"/>
        </a:p>
      </dgm:t>
    </dgm:pt>
    <dgm:pt modelId="{DB1620C4-F259-4626-9BAF-124F53B42D2F}" type="parTrans" cxnId="{67416528-6DE3-442B-91BE-FC4E3FB25189}">
      <dgm:prSet/>
      <dgm:spPr/>
      <dgm:t>
        <a:bodyPr/>
        <a:lstStyle/>
        <a:p>
          <a:endParaRPr lang="ru-RU"/>
        </a:p>
      </dgm:t>
    </dgm:pt>
    <dgm:pt modelId="{370D729C-6FB8-4029-91F2-4B7BE875C24B}" type="sibTrans" cxnId="{67416528-6DE3-442B-91BE-FC4E3FB25189}">
      <dgm:prSet/>
      <dgm:spPr/>
      <dgm:t>
        <a:bodyPr/>
        <a:lstStyle/>
        <a:p>
          <a:endParaRPr lang="ru-RU"/>
        </a:p>
      </dgm:t>
    </dgm:pt>
    <dgm:pt modelId="{E4AD3841-C29E-4EA8-97CC-0058B8A46DAD}">
      <dgm:prSet custT="1"/>
      <dgm:spPr/>
      <dgm:t>
        <a:bodyPr/>
        <a:lstStyle/>
        <a:p>
          <a:r>
            <a:rPr lang="ru-RU" sz="1400" dirty="0" smtClean="0"/>
            <a:t>Анализ выполнения мониторинговой работы по русскому языку</a:t>
          </a:r>
        </a:p>
      </dgm:t>
    </dgm:pt>
    <dgm:pt modelId="{645D67F5-8A60-4983-98DE-3AD139CCA155}" type="parTrans" cxnId="{B0C3F3D5-B73B-4FC2-B1AC-DAE6B7973FE0}">
      <dgm:prSet/>
      <dgm:spPr/>
      <dgm:t>
        <a:bodyPr/>
        <a:lstStyle/>
        <a:p>
          <a:endParaRPr lang="ru-RU"/>
        </a:p>
      </dgm:t>
    </dgm:pt>
    <dgm:pt modelId="{BDE13C54-5119-4009-BD63-A2ABC20166C9}" type="sibTrans" cxnId="{B0C3F3D5-B73B-4FC2-B1AC-DAE6B7973FE0}">
      <dgm:prSet/>
      <dgm:spPr/>
      <dgm:t>
        <a:bodyPr/>
        <a:lstStyle/>
        <a:p>
          <a:endParaRPr lang="ru-RU"/>
        </a:p>
      </dgm:t>
    </dgm:pt>
    <dgm:pt modelId="{AD41942A-F631-431A-9E99-DD1A1E6E5FC7}" type="pres">
      <dgm:prSet presAssocID="{29DE2E57-8B08-43D4-95AE-8F8577D609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39A12-9E64-4083-95F2-FE3E461BE5CE}" type="pres">
      <dgm:prSet presAssocID="{D455DA3C-E1C1-488D-A7B5-F4E0BD9A0415}" presName="parentLin" presStyleCnt="0"/>
      <dgm:spPr/>
    </dgm:pt>
    <dgm:pt modelId="{D5AF7010-89B2-494B-8070-147C8538071D}" type="pres">
      <dgm:prSet presAssocID="{D455DA3C-E1C1-488D-A7B5-F4E0BD9A041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05EEE42-9176-47A8-B229-CA061CA808B5}" type="pres">
      <dgm:prSet presAssocID="{D455DA3C-E1C1-488D-A7B5-F4E0BD9A0415}" presName="parentText" presStyleLbl="node1" presStyleIdx="0" presStyleCnt="2" custScaleX="129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2D7C-0E79-4F1E-BF4F-38BC9F42A0A4}" type="pres">
      <dgm:prSet presAssocID="{D455DA3C-E1C1-488D-A7B5-F4E0BD9A0415}" presName="negativeSpace" presStyleCnt="0"/>
      <dgm:spPr/>
    </dgm:pt>
    <dgm:pt modelId="{9CECD54F-371C-4F5F-9C40-95A9E5308EE1}" type="pres">
      <dgm:prSet presAssocID="{D455DA3C-E1C1-488D-A7B5-F4E0BD9A0415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4DEE6-3806-4E68-BF97-CD6986B7DF36}" type="pres">
      <dgm:prSet presAssocID="{F92F89C3-5D73-4806-865F-23E11E951512}" presName="spaceBetweenRectangles" presStyleCnt="0"/>
      <dgm:spPr/>
    </dgm:pt>
    <dgm:pt modelId="{1CDCFBBC-8D4D-4935-80F6-8B6E87B73151}" type="pres">
      <dgm:prSet presAssocID="{61DE7C26-86B7-4ADF-92E8-931889FEA2D7}" presName="parentLin" presStyleCnt="0"/>
      <dgm:spPr/>
    </dgm:pt>
    <dgm:pt modelId="{61BDF0F6-AA83-42DE-B85A-BA2C8FD742A9}" type="pres">
      <dgm:prSet presAssocID="{61DE7C26-86B7-4ADF-92E8-931889FEA2D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E3FAE26-36AA-4BD2-82D9-CE89A35EFE0A}" type="pres">
      <dgm:prSet presAssocID="{61DE7C26-86B7-4ADF-92E8-931889FEA2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8A5CC-3559-4E7F-9D9B-5D8565D73C00}" type="pres">
      <dgm:prSet presAssocID="{61DE7C26-86B7-4ADF-92E8-931889FEA2D7}" presName="negativeSpace" presStyleCnt="0"/>
      <dgm:spPr/>
    </dgm:pt>
    <dgm:pt modelId="{5781FC09-DF00-4D08-8740-13DCC8EF553F}" type="pres">
      <dgm:prSet presAssocID="{61DE7C26-86B7-4ADF-92E8-931889FEA2D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286E39-D167-42B9-8D4A-1B4BAEB02AF2}" type="presOf" srcId="{D455DA3C-E1C1-488D-A7B5-F4E0BD9A0415}" destId="{505EEE42-9176-47A8-B229-CA061CA808B5}" srcOrd="1" destOrd="0" presId="urn:microsoft.com/office/officeart/2005/8/layout/list1"/>
    <dgm:cxn modelId="{B2D29AA3-43EA-4125-BCA4-C454D641BAF3}" srcId="{D455DA3C-E1C1-488D-A7B5-F4E0BD9A0415}" destId="{522E6493-4AEC-409F-AED2-E6FFC4478627}" srcOrd="3" destOrd="0" parTransId="{EDB1A8E3-5A9F-41BB-841F-28A0DD3B79FC}" sibTransId="{209021B0-EEBE-4547-931E-1DED87C5DE2C}"/>
    <dgm:cxn modelId="{B0C3F3D5-B73B-4FC2-B1AC-DAE6B7973FE0}" srcId="{61DE7C26-86B7-4ADF-92E8-931889FEA2D7}" destId="{E4AD3841-C29E-4EA8-97CC-0058B8A46DAD}" srcOrd="1" destOrd="0" parTransId="{645D67F5-8A60-4983-98DE-3AD139CCA155}" sibTransId="{BDE13C54-5119-4009-BD63-A2ABC20166C9}"/>
    <dgm:cxn modelId="{67416528-6DE3-442B-91BE-FC4E3FB25189}" srcId="{61DE7C26-86B7-4ADF-92E8-931889FEA2D7}" destId="{684F8B3A-66F2-470E-9323-30728D52149C}" srcOrd="3" destOrd="0" parTransId="{DB1620C4-F259-4626-9BAF-124F53B42D2F}" sibTransId="{370D729C-6FB8-4029-91F2-4B7BE875C24B}"/>
    <dgm:cxn modelId="{8405DE43-7B6E-46E1-A6CD-E12B716814D3}" type="presOf" srcId="{61DE7C26-86B7-4ADF-92E8-931889FEA2D7}" destId="{61BDF0F6-AA83-42DE-B85A-BA2C8FD742A9}" srcOrd="0" destOrd="0" presId="urn:microsoft.com/office/officeart/2005/8/layout/list1"/>
    <dgm:cxn modelId="{B8691BA6-77C8-4F15-AC1B-67DE15C31C88}" type="presOf" srcId="{684F8B3A-66F2-470E-9323-30728D52149C}" destId="{5781FC09-DF00-4D08-8740-13DCC8EF553F}" srcOrd="0" destOrd="3" presId="urn:microsoft.com/office/officeart/2005/8/layout/list1"/>
    <dgm:cxn modelId="{BFFD9835-5694-4083-AF41-B4BB55F2B90C}" type="presOf" srcId="{A1897809-2E71-4CE5-92B7-42CA5129D5DC}" destId="{9CECD54F-371C-4F5F-9C40-95A9E5308EE1}" srcOrd="0" destOrd="0" presId="urn:microsoft.com/office/officeart/2005/8/layout/list1"/>
    <dgm:cxn modelId="{71B9BD77-8F75-4A44-BEF1-BAF0D9693365}" type="presOf" srcId="{522E6493-4AEC-409F-AED2-E6FFC4478627}" destId="{9CECD54F-371C-4F5F-9C40-95A9E5308EE1}" srcOrd="0" destOrd="3" presId="urn:microsoft.com/office/officeart/2005/8/layout/list1"/>
    <dgm:cxn modelId="{EB754B6B-85F0-4BD9-AEB1-77631FDD0055}" type="presOf" srcId="{97C0C5F8-2C4B-49F9-B0B1-DCF80489151B}" destId="{9CECD54F-371C-4F5F-9C40-95A9E5308EE1}" srcOrd="0" destOrd="1" presId="urn:microsoft.com/office/officeart/2005/8/layout/list1"/>
    <dgm:cxn modelId="{8402A814-11B6-41E5-8A29-08A934F796BF}" srcId="{D455DA3C-E1C1-488D-A7B5-F4E0BD9A0415}" destId="{31A96585-D143-4D74-9F58-4EEDDCEF8196}" srcOrd="2" destOrd="0" parTransId="{24CA4670-DEE8-4702-A483-15A32F6638FF}" sibTransId="{6FEA9708-BEDB-453D-8C07-A413A1DFCFCF}"/>
    <dgm:cxn modelId="{654F0252-AE37-4D71-8DA9-557C7B22066C}" srcId="{29DE2E57-8B08-43D4-95AE-8F8577D60954}" destId="{61DE7C26-86B7-4ADF-92E8-931889FEA2D7}" srcOrd="1" destOrd="0" parTransId="{7D673E16-3977-45E5-AA25-1B46078049A2}" sibTransId="{0B882B07-8EBA-45E0-92A4-E0E8C285B742}"/>
    <dgm:cxn modelId="{0FCB2CBB-9EE8-490C-9786-8EEF7784BAEA}" type="presOf" srcId="{61DE7C26-86B7-4ADF-92E8-931889FEA2D7}" destId="{8E3FAE26-36AA-4BD2-82D9-CE89A35EFE0A}" srcOrd="1" destOrd="0" presId="urn:microsoft.com/office/officeart/2005/8/layout/list1"/>
    <dgm:cxn modelId="{AC9DD8A6-F540-43F4-AB09-52984C18BBD3}" srcId="{D455DA3C-E1C1-488D-A7B5-F4E0BD9A0415}" destId="{A1897809-2E71-4CE5-92B7-42CA5129D5DC}" srcOrd="0" destOrd="0" parTransId="{D5914B84-0364-4280-B2BB-DCD2193BAFEE}" sibTransId="{53DE5BED-7FCF-4C6B-ACD4-B9FAE49780B0}"/>
    <dgm:cxn modelId="{9E956297-C813-418B-9B5C-A518DE6EC4B4}" type="presOf" srcId="{29DE2E57-8B08-43D4-95AE-8F8577D60954}" destId="{AD41942A-F631-431A-9E99-DD1A1E6E5FC7}" srcOrd="0" destOrd="0" presId="urn:microsoft.com/office/officeart/2005/8/layout/list1"/>
    <dgm:cxn modelId="{072EAC16-570D-48EC-984A-51ED178A0EA3}" srcId="{61DE7C26-86B7-4ADF-92E8-931889FEA2D7}" destId="{9C2CBFB4-C270-4BF1-B771-8BACE74638DB}" srcOrd="2" destOrd="0" parTransId="{23AC8D2B-43D9-4B9E-8E82-C90B1AE8E14F}" sibTransId="{AFF1FE40-E72F-4D2A-BDD0-9454D7235BB3}"/>
    <dgm:cxn modelId="{E2BF37E8-58CA-4E3C-A4CC-9C14BB2F58B2}" type="presOf" srcId="{458CD81E-C555-436E-8EB9-8DDAAA20E547}" destId="{5781FC09-DF00-4D08-8740-13DCC8EF553F}" srcOrd="0" destOrd="0" presId="urn:microsoft.com/office/officeart/2005/8/layout/list1"/>
    <dgm:cxn modelId="{A551A6C0-E9D9-4C17-ACE9-CF1EB17C1C5E}" type="presOf" srcId="{D455DA3C-E1C1-488D-A7B5-F4E0BD9A0415}" destId="{D5AF7010-89B2-494B-8070-147C8538071D}" srcOrd="0" destOrd="0" presId="urn:microsoft.com/office/officeart/2005/8/layout/list1"/>
    <dgm:cxn modelId="{8F3E4142-740F-45ED-A7E7-A3B75B8D05A2}" srcId="{29DE2E57-8B08-43D4-95AE-8F8577D60954}" destId="{D455DA3C-E1C1-488D-A7B5-F4E0BD9A0415}" srcOrd="0" destOrd="0" parTransId="{FE635519-B041-4499-BDAD-E016CDA4F2C9}" sibTransId="{F92F89C3-5D73-4806-865F-23E11E951512}"/>
    <dgm:cxn modelId="{3B991392-7C87-4C88-ABCC-21F37E7FD85C}" srcId="{D455DA3C-E1C1-488D-A7B5-F4E0BD9A0415}" destId="{97C0C5F8-2C4B-49F9-B0B1-DCF80489151B}" srcOrd="1" destOrd="0" parTransId="{D8F835CA-0710-464E-AB87-1831A37BBD77}" sibTransId="{FAD2C265-19AD-4B32-930C-7E6FA60873F9}"/>
    <dgm:cxn modelId="{9F6AB930-404E-4E4A-9DE7-7E78B7E13094}" srcId="{61DE7C26-86B7-4ADF-92E8-931889FEA2D7}" destId="{458CD81E-C555-436E-8EB9-8DDAAA20E547}" srcOrd="0" destOrd="0" parTransId="{7C3298E6-DF8D-4827-82FF-4551FED16F6B}" sibTransId="{73784EE7-60A4-4C8C-A399-FF2CDBDC13C5}"/>
    <dgm:cxn modelId="{F8C2BD9F-04EE-4028-B9DC-E264932F5537}" type="presOf" srcId="{E4AD3841-C29E-4EA8-97CC-0058B8A46DAD}" destId="{5781FC09-DF00-4D08-8740-13DCC8EF553F}" srcOrd="0" destOrd="1" presId="urn:microsoft.com/office/officeart/2005/8/layout/list1"/>
    <dgm:cxn modelId="{33948B2C-A5EB-4EC5-8232-0060D5A34015}" type="presOf" srcId="{9C2CBFB4-C270-4BF1-B771-8BACE74638DB}" destId="{5781FC09-DF00-4D08-8740-13DCC8EF553F}" srcOrd="0" destOrd="2" presId="urn:microsoft.com/office/officeart/2005/8/layout/list1"/>
    <dgm:cxn modelId="{5DF59309-8329-4129-A9E9-049F54DFFAB5}" type="presOf" srcId="{31A96585-D143-4D74-9F58-4EEDDCEF8196}" destId="{9CECD54F-371C-4F5F-9C40-95A9E5308EE1}" srcOrd="0" destOrd="2" presId="urn:microsoft.com/office/officeart/2005/8/layout/list1"/>
    <dgm:cxn modelId="{FAD0770F-2C8C-42B5-BC06-E051AB615669}" type="presParOf" srcId="{AD41942A-F631-431A-9E99-DD1A1E6E5FC7}" destId="{3F239A12-9E64-4083-95F2-FE3E461BE5CE}" srcOrd="0" destOrd="0" presId="urn:microsoft.com/office/officeart/2005/8/layout/list1"/>
    <dgm:cxn modelId="{01D44689-E034-4394-9267-2E6526A118AB}" type="presParOf" srcId="{3F239A12-9E64-4083-95F2-FE3E461BE5CE}" destId="{D5AF7010-89B2-494B-8070-147C8538071D}" srcOrd="0" destOrd="0" presId="urn:microsoft.com/office/officeart/2005/8/layout/list1"/>
    <dgm:cxn modelId="{38BA1913-A2A7-4188-8398-44FA413B38F1}" type="presParOf" srcId="{3F239A12-9E64-4083-95F2-FE3E461BE5CE}" destId="{505EEE42-9176-47A8-B229-CA061CA808B5}" srcOrd="1" destOrd="0" presId="urn:microsoft.com/office/officeart/2005/8/layout/list1"/>
    <dgm:cxn modelId="{B38542A6-181C-4672-B814-DEF54FCFF23E}" type="presParOf" srcId="{AD41942A-F631-431A-9E99-DD1A1E6E5FC7}" destId="{557E2D7C-0E79-4F1E-BF4F-38BC9F42A0A4}" srcOrd="1" destOrd="0" presId="urn:microsoft.com/office/officeart/2005/8/layout/list1"/>
    <dgm:cxn modelId="{EE97FB20-DA42-4C8C-BAF4-2A3B018954B5}" type="presParOf" srcId="{AD41942A-F631-431A-9E99-DD1A1E6E5FC7}" destId="{9CECD54F-371C-4F5F-9C40-95A9E5308EE1}" srcOrd="2" destOrd="0" presId="urn:microsoft.com/office/officeart/2005/8/layout/list1"/>
    <dgm:cxn modelId="{DA59AC3F-ACCA-494F-B46E-1C9D1F2F5B05}" type="presParOf" srcId="{AD41942A-F631-431A-9E99-DD1A1E6E5FC7}" destId="{E674DEE6-3806-4E68-BF97-CD6986B7DF36}" srcOrd="3" destOrd="0" presId="urn:microsoft.com/office/officeart/2005/8/layout/list1"/>
    <dgm:cxn modelId="{953EB581-6EF4-4FE0-89E8-5CB57A7AB74B}" type="presParOf" srcId="{AD41942A-F631-431A-9E99-DD1A1E6E5FC7}" destId="{1CDCFBBC-8D4D-4935-80F6-8B6E87B73151}" srcOrd="4" destOrd="0" presId="urn:microsoft.com/office/officeart/2005/8/layout/list1"/>
    <dgm:cxn modelId="{6DE916DA-FB35-4520-88EB-9A81511ACB71}" type="presParOf" srcId="{1CDCFBBC-8D4D-4935-80F6-8B6E87B73151}" destId="{61BDF0F6-AA83-42DE-B85A-BA2C8FD742A9}" srcOrd="0" destOrd="0" presId="urn:microsoft.com/office/officeart/2005/8/layout/list1"/>
    <dgm:cxn modelId="{B954615C-1F0A-496B-B2FB-C81FC0FB25BD}" type="presParOf" srcId="{1CDCFBBC-8D4D-4935-80F6-8B6E87B73151}" destId="{8E3FAE26-36AA-4BD2-82D9-CE89A35EFE0A}" srcOrd="1" destOrd="0" presId="urn:microsoft.com/office/officeart/2005/8/layout/list1"/>
    <dgm:cxn modelId="{17A7CF82-B53B-4931-8CDA-D3EEF4028A4B}" type="presParOf" srcId="{AD41942A-F631-431A-9E99-DD1A1E6E5FC7}" destId="{4BB8A5CC-3559-4E7F-9D9B-5D8565D73C00}" srcOrd="5" destOrd="0" presId="urn:microsoft.com/office/officeart/2005/8/layout/list1"/>
    <dgm:cxn modelId="{0F207FF9-1CC4-488E-BF95-C01223258215}" type="presParOf" srcId="{AD41942A-F631-431A-9E99-DD1A1E6E5FC7}" destId="{5781FC09-DF00-4D08-8740-13DCC8EF553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B9F6AA-187B-430C-AA0C-76932F0110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F76EA2-91A8-445F-856F-1F45EE19F077}">
      <dgm:prSet phldrT="[Текст]"/>
      <dgm:spPr/>
      <dgm:t>
        <a:bodyPr/>
        <a:lstStyle/>
        <a:p>
          <a:pPr rtl="0"/>
          <a:r>
            <a:rPr lang="ru-RU" b="0" i="0" u="none" dirty="0" smtClean="0"/>
            <a:t>Участие в мониторинговых исследованиях по оценке качества образования, иных оценочных процедурах различного уровня</a:t>
          </a:r>
          <a:endParaRPr lang="ru-RU" b="0" dirty="0"/>
        </a:p>
      </dgm:t>
    </dgm:pt>
    <dgm:pt modelId="{65C1DA43-CC69-400F-ACF1-20D7D25A6153}" type="parTrans" cxnId="{9BEFCB31-ABF3-4E48-8324-854D2B204040}">
      <dgm:prSet/>
      <dgm:spPr/>
      <dgm:t>
        <a:bodyPr/>
        <a:lstStyle/>
        <a:p>
          <a:endParaRPr lang="ru-RU"/>
        </a:p>
      </dgm:t>
    </dgm:pt>
    <dgm:pt modelId="{D68A3CAA-553B-4B8D-BC3C-681CB0DC8C8E}" type="sibTrans" cxnId="{9BEFCB31-ABF3-4E48-8324-854D2B204040}">
      <dgm:prSet/>
      <dgm:spPr/>
      <dgm:t>
        <a:bodyPr/>
        <a:lstStyle/>
        <a:p>
          <a:endParaRPr lang="ru-RU"/>
        </a:p>
      </dgm:t>
    </dgm:pt>
    <dgm:pt modelId="{FB63C96E-89BC-49A8-B6E8-4B6B23A58965}">
      <dgm:prSet/>
      <dgm:spPr/>
      <dgm:t>
        <a:bodyPr/>
        <a:lstStyle/>
        <a:p>
          <a:r>
            <a:rPr lang="ru-RU" b="0" i="0" u="none" dirty="0" smtClean="0"/>
            <a:t>Наличие единых подходов к </a:t>
          </a:r>
          <a:r>
            <a:rPr lang="ru-RU" b="0" i="0" u="none" dirty="0" err="1" smtClean="0"/>
            <a:t>внутришкольной</a:t>
          </a:r>
          <a:r>
            <a:rPr lang="ru-RU" b="0" i="0" u="none" dirty="0" smtClean="0"/>
            <a:t> оценочной деятельности</a:t>
          </a:r>
          <a:r>
            <a:rPr lang="ru-RU" b="0" i="0" u="none" baseline="0" dirty="0" smtClean="0"/>
            <a:t> </a:t>
          </a:r>
          <a:endParaRPr lang="ru-RU" dirty="0"/>
        </a:p>
      </dgm:t>
    </dgm:pt>
    <dgm:pt modelId="{68EFC88E-777E-400B-ABB6-451E6A0639A7}" type="parTrans" cxnId="{9F6685FA-875F-4EA9-9CFC-503B74C58AF6}">
      <dgm:prSet/>
      <dgm:spPr/>
      <dgm:t>
        <a:bodyPr/>
        <a:lstStyle/>
        <a:p>
          <a:endParaRPr lang="ru-RU"/>
        </a:p>
      </dgm:t>
    </dgm:pt>
    <dgm:pt modelId="{961F1153-42CE-4731-B3F4-FD63D7DCF561}" type="sibTrans" cxnId="{9F6685FA-875F-4EA9-9CFC-503B74C58AF6}">
      <dgm:prSet/>
      <dgm:spPr/>
      <dgm:t>
        <a:bodyPr/>
        <a:lstStyle/>
        <a:p>
          <a:endParaRPr lang="ru-RU"/>
        </a:p>
      </dgm:t>
    </dgm:pt>
    <dgm:pt modelId="{A04CAF37-C95E-427A-B7D3-A6D19CA4D725}">
      <dgm:prSet/>
      <dgm:spPr/>
      <dgm:t>
        <a:bodyPr/>
        <a:lstStyle/>
        <a:p>
          <a:r>
            <a:rPr lang="ru-RU" b="0" i="0" u="none" dirty="0" smtClean="0"/>
            <a:t>Наличие и внедрение системы </a:t>
          </a:r>
          <a:r>
            <a:rPr lang="ru-RU" b="0" i="0" u="none" dirty="0" err="1" smtClean="0"/>
            <a:t>внутришкольного</a:t>
          </a:r>
          <a:r>
            <a:rPr lang="ru-RU" b="0" i="0" u="none" dirty="0" smtClean="0"/>
            <a:t> мониторинга и </a:t>
          </a:r>
          <a:r>
            <a:rPr lang="ru-RU" b="0" i="0" u="none" dirty="0" err="1" smtClean="0"/>
            <a:t>внутришкольного</a:t>
          </a:r>
          <a:r>
            <a:rPr lang="ru-RU" b="0" i="0" u="none" dirty="0" smtClean="0"/>
            <a:t> контроля</a:t>
          </a:r>
          <a:endParaRPr lang="ru-RU" dirty="0"/>
        </a:p>
      </dgm:t>
    </dgm:pt>
    <dgm:pt modelId="{66BA3EF4-916F-4BCC-B019-A888FFDECBEC}" type="parTrans" cxnId="{8FA46794-1191-4918-AA9F-D028707A8F65}">
      <dgm:prSet/>
      <dgm:spPr/>
      <dgm:t>
        <a:bodyPr/>
        <a:lstStyle/>
        <a:p>
          <a:endParaRPr lang="ru-RU"/>
        </a:p>
      </dgm:t>
    </dgm:pt>
    <dgm:pt modelId="{9FA53FF7-806A-4062-8002-39245B54CFAD}" type="sibTrans" cxnId="{8FA46794-1191-4918-AA9F-D028707A8F65}">
      <dgm:prSet/>
      <dgm:spPr/>
      <dgm:t>
        <a:bodyPr/>
        <a:lstStyle/>
        <a:p>
          <a:endParaRPr lang="ru-RU"/>
        </a:p>
      </dgm:t>
    </dgm:pt>
    <dgm:pt modelId="{635D25F5-D9EA-41C2-B514-4C6818044504}">
      <dgm:prSet/>
      <dgm:spPr/>
      <dgm:t>
        <a:bodyPr/>
        <a:lstStyle/>
        <a:p>
          <a:r>
            <a:rPr lang="ru-RU" b="0" i="0" u="none" dirty="0" smtClean="0"/>
            <a:t>Наличие практики принятия управленческих решений на основе работы с объективными</a:t>
          </a:r>
          <a:r>
            <a:rPr lang="ru-RU" b="0" i="0" u="none" baseline="0" dirty="0" smtClean="0"/>
            <a:t> результатами</a:t>
          </a:r>
          <a:endParaRPr lang="ru-RU" dirty="0"/>
        </a:p>
      </dgm:t>
    </dgm:pt>
    <dgm:pt modelId="{68D400A3-C973-45F9-A60C-F46F51FE786F}" type="parTrans" cxnId="{96B5D090-54DD-460E-A0E5-C16553F8D2C6}">
      <dgm:prSet/>
      <dgm:spPr/>
      <dgm:t>
        <a:bodyPr/>
        <a:lstStyle/>
        <a:p>
          <a:endParaRPr lang="ru-RU"/>
        </a:p>
      </dgm:t>
    </dgm:pt>
    <dgm:pt modelId="{04C1F19E-1457-4F12-BAB3-BBC4C0F9948F}" type="sibTrans" cxnId="{96B5D090-54DD-460E-A0E5-C16553F8D2C6}">
      <dgm:prSet/>
      <dgm:spPr/>
      <dgm:t>
        <a:bodyPr/>
        <a:lstStyle/>
        <a:p>
          <a:endParaRPr lang="ru-RU"/>
        </a:p>
      </dgm:t>
    </dgm:pt>
    <dgm:pt modelId="{6F377420-7065-4D6F-9D6C-720853FF59F6}">
      <dgm:prSet/>
      <dgm:spPr/>
      <dgm:t>
        <a:bodyPr/>
        <a:lstStyle/>
        <a:p>
          <a:r>
            <a:rPr lang="ru-RU" b="0" i="0" u="none" dirty="0" smtClean="0"/>
            <a:t>Наличие обоснованной, целостной системы</a:t>
          </a:r>
          <a:r>
            <a:rPr lang="ru-RU" b="0" i="0" u="none" baseline="0" dirty="0" smtClean="0"/>
            <a:t> повышения квалификации педагогических и руководящих работников</a:t>
          </a:r>
          <a:endParaRPr lang="ru-RU" dirty="0"/>
        </a:p>
      </dgm:t>
    </dgm:pt>
    <dgm:pt modelId="{F0AE2FD3-A5D0-47D7-B1F2-475B550C8047}" type="parTrans" cxnId="{E92E2DE5-9CCB-4DC2-BE76-9AA823C3BAF4}">
      <dgm:prSet/>
      <dgm:spPr/>
      <dgm:t>
        <a:bodyPr/>
        <a:lstStyle/>
        <a:p>
          <a:endParaRPr lang="ru-RU"/>
        </a:p>
      </dgm:t>
    </dgm:pt>
    <dgm:pt modelId="{A7F06804-4E5E-41F2-9B18-63EAEF050A5B}" type="sibTrans" cxnId="{E92E2DE5-9CCB-4DC2-BE76-9AA823C3BAF4}">
      <dgm:prSet/>
      <dgm:spPr/>
      <dgm:t>
        <a:bodyPr/>
        <a:lstStyle/>
        <a:p>
          <a:endParaRPr lang="ru-RU"/>
        </a:p>
      </dgm:t>
    </dgm:pt>
    <dgm:pt modelId="{883BF311-EAFC-41A6-877E-DC3A88933CA4}">
      <dgm:prSet/>
      <dgm:spPr/>
      <dgm:t>
        <a:bodyPr/>
        <a:lstStyle/>
        <a:p>
          <a:r>
            <a:rPr lang="ru-RU" b="0" i="0" u="none" dirty="0" smtClean="0"/>
            <a:t>Наличие системы взаимодействия с родителями, включая вопросы объективной оценки</a:t>
          </a:r>
          <a:endParaRPr lang="ru-RU" dirty="0"/>
        </a:p>
      </dgm:t>
    </dgm:pt>
    <dgm:pt modelId="{31898F26-2CB4-4968-A9C4-0BD35C23125D}" type="parTrans" cxnId="{2FB7BED1-1950-4017-BDF8-584B314C0F01}">
      <dgm:prSet/>
      <dgm:spPr/>
      <dgm:t>
        <a:bodyPr/>
        <a:lstStyle/>
        <a:p>
          <a:endParaRPr lang="ru-RU"/>
        </a:p>
      </dgm:t>
    </dgm:pt>
    <dgm:pt modelId="{A725A814-67CB-4251-A37E-7C9888388148}" type="sibTrans" cxnId="{2FB7BED1-1950-4017-BDF8-584B314C0F01}">
      <dgm:prSet/>
      <dgm:spPr/>
      <dgm:t>
        <a:bodyPr/>
        <a:lstStyle/>
        <a:p>
          <a:endParaRPr lang="ru-RU"/>
        </a:p>
      </dgm:t>
    </dgm:pt>
    <dgm:pt modelId="{BC603B5B-10A0-4F99-9886-E916BCD6FE73}">
      <dgm:prSet/>
      <dgm:spPr/>
      <dgm:t>
        <a:bodyPr/>
        <a:lstStyle/>
        <a:p>
          <a:r>
            <a:rPr lang="ru-RU" b="0" i="0" u="none" dirty="0" smtClean="0"/>
            <a:t>Наличие прозрачности и открытости </a:t>
          </a:r>
          <a:r>
            <a:rPr lang="ru-RU" b="0" i="0" u="none" dirty="0" err="1" smtClean="0"/>
            <a:t>внутришкольной</a:t>
          </a:r>
          <a:r>
            <a:rPr lang="ru-RU" b="0" i="0" u="none" dirty="0" smtClean="0"/>
            <a:t> оценочной деятельности</a:t>
          </a:r>
          <a:endParaRPr lang="ru-RU" dirty="0"/>
        </a:p>
      </dgm:t>
    </dgm:pt>
    <dgm:pt modelId="{555FB939-2023-4C40-85D6-39CD9451AE49}" type="parTrans" cxnId="{FFEDEB76-3037-4563-B6CA-1CBE2655F149}">
      <dgm:prSet/>
      <dgm:spPr/>
      <dgm:t>
        <a:bodyPr/>
        <a:lstStyle/>
        <a:p>
          <a:endParaRPr lang="ru-RU"/>
        </a:p>
      </dgm:t>
    </dgm:pt>
    <dgm:pt modelId="{FBE725AA-78C8-47DB-9E1F-CDEA3611198F}" type="sibTrans" cxnId="{FFEDEB76-3037-4563-B6CA-1CBE2655F149}">
      <dgm:prSet/>
      <dgm:spPr/>
      <dgm:t>
        <a:bodyPr/>
        <a:lstStyle/>
        <a:p>
          <a:endParaRPr lang="ru-RU"/>
        </a:p>
      </dgm:t>
    </dgm:pt>
    <dgm:pt modelId="{44721772-52BE-4607-812F-8CDC1A7A9AB5}" type="pres">
      <dgm:prSet presAssocID="{81B9F6AA-187B-430C-AA0C-76932F0110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9529894-0ECF-4A54-8A50-B2900EC00142}" type="pres">
      <dgm:prSet presAssocID="{81B9F6AA-187B-430C-AA0C-76932F0110ED}" presName="Name1" presStyleCnt="0"/>
      <dgm:spPr/>
    </dgm:pt>
    <dgm:pt modelId="{3DFE3B44-E8E8-4E0E-994F-1C6194C1C1CB}" type="pres">
      <dgm:prSet presAssocID="{81B9F6AA-187B-430C-AA0C-76932F0110ED}" presName="cycle" presStyleCnt="0"/>
      <dgm:spPr/>
    </dgm:pt>
    <dgm:pt modelId="{F8097253-5BB8-4737-BF6C-4761C12CCDAB}" type="pres">
      <dgm:prSet presAssocID="{81B9F6AA-187B-430C-AA0C-76932F0110ED}" presName="srcNode" presStyleLbl="node1" presStyleIdx="0" presStyleCnt="7"/>
      <dgm:spPr/>
    </dgm:pt>
    <dgm:pt modelId="{A7849FB6-E39F-473E-BA3E-5B3D32B55EAA}" type="pres">
      <dgm:prSet presAssocID="{81B9F6AA-187B-430C-AA0C-76932F0110ED}" presName="conn" presStyleLbl="parChTrans1D2" presStyleIdx="0" presStyleCnt="1"/>
      <dgm:spPr/>
      <dgm:t>
        <a:bodyPr/>
        <a:lstStyle/>
        <a:p>
          <a:endParaRPr lang="ru-RU"/>
        </a:p>
      </dgm:t>
    </dgm:pt>
    <dgm:pt modelId="{6523F267-1A0A-4CD9-B974-93CBE270A53B}" type="pres">
      <dgm:prSet presAssocID="{81B9F6AA-187B-430C-AA0C-76932F0110ED}" presName="extraNode" presStyleLbl="node1" presStyleIdx="0" presStyleCnt="7"/>
      <dgm:spPr/>
    </dgm:pt>
    <dgm:pt modelId="{960574EB-CABC-470D-B6DE-C729ADAD2104}" type="pres">
      <dgm:prSet presAssocID="{81B9F6AA-187B-430C-AA0C-76932F0110ED}" presName="dstNode" presStyleLbl="node1" presStyleIdx="0" presStyleCnt="7"/>
      <dgm:spPr/>
    </dgm:pt>
    <dgm:pt modelId="{0C5C3CAA-8B94-43E7-B5BD-5B8ABE1B9325}" type="pres">
      <dgm:prSet presAssocID="{55F76EA2-91A8-445F-856F-1F45EE19F07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DE72D-0196-4BAB-9E40-D35BB7E6B3E5}" type="pres">
      <dgm:prSet presAssocID="{55F76EA2-91A8-445F-856F-1F45EE19F077}" presName="accent_1" presStyleCnt="0"/>
      <dgm:spPr/>
    </dgm:pt>
    <dgm:pt modelId="{76739484-4675-491F-91E0-69A64E2CD099}" type="pres">
      <dgm:prSet presAssocID="{55F76EA2-91A8-445F-856F-1F45EE19F077}" presName="accentRepeatNode" presStyleLbl="solidFgAcc1" presStyleIdx="0" presStyleCnt="7"/>
      <dgm:spPr/>
    </dgm:pt>
    <dgm:pt modelId="{8F4CB875-FDE7-4EB5-A612-10228094D0ED}" type="pres">
      <dgm:prSet presAssocID="{FB63C96E-89BC-49A8-B6E8-4B6B23A5896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BB257-C194-479E-9CF7-C4947F16BD97}" type="pres">
      <dgm:prSet presAssocID="{FB63C96E-89BC-49A8-B6E8-4B6B23A58965}" presName="accent_2" presStyleCnt="0"/>
      <dgm:spPr/>
    </dgm:pt>
    <dgm:pt modelId="{17302BD6-F4EC-4F7C-B056-E2B738D6A9BE}" type="pres">
      <dgm:prSet presAssocID="{FB63C96E-89BC-49A8-B6E8-4B6B23A58965}" presName="accentRepeatNode" presStyleLbl="solidFgAcc1" presStyleIdx="1" presStyleCnt="7"/>
      <dgm:spPr/>
    </dgm:pt>
    <dgm:pt modelId="{4EFAA439-7CF6-409F-9B82-D7FA7DC711C0}" type="pres">
      <dgm:prSet presAssocID="{A04CAF37-C95E-427A-B7D3-A6D19CA4D72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71EB0-31A2-43B6-A967-40F360F2E8E1}" type="pres">
      <dgm:prSet presAssocID="{A04CAF37-C95E-427A-B7D3-A6D19CA4D725}" presName="accent_3" presStyleCnt="0"/>
      <dgm:spPr/>
    </dgm:pt>
    <dgm:pt modelId="{40899C61-E375-4ADE-A98D-A5966B343A9D}" type="pres">
      <dgm:prSet presAssocID="{A04CAF37-C95E-427A-B7D3-A6D19CA4D725}" presName="accentRepeatNode" presStyleLbl="solidFgAcc1" presStyleIdx="2" presStyleCnt="7"/>
      <dgm:spPr/>
    </dgm:pt>
    <dgm:pt modelId="{6AB80818-ADBD-4E7F-A890-A86CA6D619DB}" type="pres">
      <dgm:prSet presAssocID="{635D25F5-D9EA-41C2-B514-4C681804450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95A14-5661-42AE-922F-2232A7D1E8F6}" type="pres">
      <dgm:prSet presAssocID="{635D25F5-D9EA-41C2-B514-4C6818044504}" presName="accent_4" presStyleCnt="0"/>
      <dgm:spPr/>
    </dgm:pt>
    <dgm:pt modelId="{6F3BB3E6-903B-4CAD-9256-FC22A05F92AC}" type="pres">
      <dgm:prSet presAssocID="{635D25F5-D9EA-41C2-B514-4C6818044504}" presName="accentRepeatNode" presStyleLbl="solidFgAcc1" presStyleIdx="3" presStyleCnt="7"/>
      <dgm:spPr/>
    </dgm:pt>
    <dgm:pt modelId="{EDC561A6-82FA-481A-8995-2C305BCC482B}" type="pres">
      <dgm:prSet presAssocID="{6F377420-7065-4D6F-9D6C-720853FF59F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3A245-D7D9-4C70-97D8-00E4CE1F3365}" type="pres">
      <dgm:prSet presAssocID="{6F377420-7065-4D6F-9D6C-720853FF59F6}" presName="accent_5" presStyleCnt="0"/>
      <dgm:spPr/>
    </dgm:pt>
    <dgm:pt modelId="{A97E4E9A-408C-4910-B01A-78073FB8BBBD}" type="pres">
      <dgm:prSet presAssocID="{6F377420-7065-4D6F-9D6C-720853FF59F6}" presName="accentRepeatNode" presStyleLbl="solidFgAcc1" presStyleIdx="4" presStyleCnt="7"/>
      <dgm:spPr/>
    </dgm:pt>
    <dgm:pt modelId="{BB060BCD-2355-417F-99E9-587C50C0C7F4}" type="pres">
      <dgm:prSet presAssocID="{883BF311-EAFC-41A6-877E-DC3A88933CA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148E2-9DED-426C-AFC3-738A1B560A81}" type="pres">
      <dgm:prSet presAssocID="{883BF311-EAFC-41A6-877E-DC3A88933CA4}" presName="accent_6" presStyleCnt="0"/>
      <dgm:spPr/>
    </dgm:pt>
    <dgm:pt modelId="{C83422D7-4E79-4725-83BE-A426E13A1E1B}" type="pres">
      <dgm:prSet presAssocID="{883BF311-EAFC-41A6-877E-DC3A88933CA4}" presName="accentRepeatNode" presStyleLbl="solidFgAcc1" presStyleIdx="5" presStyleCnt="7"/>
      <dgm:spPr/>
    </dgm:pt>
    <dgm:pt modelId="{36DDE1A1-771A-48EE-8D88-8CA947D4F850}" type="pres">
      <dgm:prSet presAssocID="{BC603B5B-10A0-4F99-9886-E916BCD6FE73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75034-A85B-4474-8660-1A430406AD42}" type="pres">
      <dgm:prSet presAssocID="{BC603B5B-10A0-4F99-9886-E916BCD6FE73}" presName="accent_7" presStyleCnt="0"/>
      <dgm:spPr/>
    </dgm:pt>
    <dgm:pt modelId="{DD569EF5-9C3D-489F-BF46-542DF68E7190}" type="pres">
      <dgm:prSet presAssocID="{BC603B5B-10A0-4F99-9886-E916BCD6FE73}" presName="accentRepeatNode" presStyleLbl="solidFgAcc1" presStyleIdx="6" presStyleCnt="7"/>
      <dgm:spPr/>
    </dgm:pt>
  </dgm:ptLst>
  <dgm:cxnLst>
    <dgm:cxn modelId="{5B1A4A56-6E70-4ED1-AFEE-29D8DCBE5602}" type="presOf" srcId="{6F377420-7065-4D6F-9D6C-720853FF59F6}" destId="{EDC561A6-82FA-481A-8995-2C305BCC482B}" srcOrd="0" destOrd="0" presId="urn:microsoft.com/office/officeart/2008/layout/VerticalCurvedList"/>
    <dgm:cxn modelId="{9BEFCB31-ABF3-4E48-8324-854D2B204040}" srcId="{81B9F6AA-187B-430C-AA0C-76932F0110ED}" destId="{55F76EA2-91A8-445F-856F-1F45EE19F077}" srcOrd="0" destOrd="0" parTransId="{65C1DA43-CC69-400F-ACF1-20D7D25A6153}" sibTransId="{D68A3CAA-553B-4B8D-BC3C-681CB0DC8C8E}"/>
    <dgm:cxn modelId="{CD6DDF40-0163-4C97-8A8A-E1CA1AB597DF}" type="presOf" srcId="{635D25F5-D9EA-41C2-B514-4C6818044504}" destId="{6AB80818-ADBD-4E7F-A890-A86CA6D619DB}" srcOrd="0" destOrd="0" presId="urn:microsoft.com/office/officeart/2008/layout/VerticalCurvedList"/>
    <dgm:cxn modelId="{FA0A12EF-F730-4ABE-AD7C-355840925E2D}" type="presOf" srcId="{883BF311-EAFC-41A6-877E-DC3A88933CA4}" destId="{BB060BCD-2355-417F-99E9-587C50C0C7F4}" srcOrd="0" destOrd="0" presId="urn:microsoft.com/office/officeart/2008/layout/VerticalCurvedList"/>
    <dgm:cxn modelId="{E92E2DE5-9CCB-4DC2-BE76-9AA823C3BAF4}" srcId="{81B9F6AA-187B-430C-AA0C-76932F0110ED}" destId="{6F377420-7065-4D6F-9D6C-720853FF59F6}" srcOrd="4" destOrd="0" parTransId="{F0AE2FD3-A5D0-47D7-B1F2-475B550C8047}" sibTransId="{A7F06804-4E5E-41F2-9B18-63EAEF050A5B}"/>
    <dgm:cxn modelId="{8FA46794-1191-4918-AA9F-D028707A8F65}" srcId="{81B9F6AA-187B-430C-AA0C-76932F0110ED}" destId="{A04CAF37-C95E-427A-B7D3-A6D19CA4D725}" srcOrd="2" destOrd="0" parTransId="{66BA3EF4-916F-4BCC-B019-A888FFDECBEC}" sibTransId="{9FA53FF7-806A-4062-8002-39245B54CFAD}"/>
    <dgm:cxn modelId="{2FB7BED1-1950-4017-BDF8-584B314C0F01}" srcId="{81B9F6AA-187B-430C-AA0C-76932F0110ED}" destId="{883BF311-EAFC-41A6-877E-DC3A88933CA4}" srcOrd="5" destOrd="0" parTransId="{31898F26-2CB4-4968-A9C4-0BD35C23125D}" sibTransId="{A725A814-67CB-4251-A37E-7C9888388148}"/>
    <dgm:cxn modelId="{F76F582E-51F1-4778-9392-09F08798BECA}" type="presOf" srcId="{D68A3CAA-553B-4B8D-BC3C-681CB0DC8C8E}" destId="{A7849FB6-E39F-473E-BA3E-5B3D32B55EAA}" srcOrd="0" destOrd="0" presId="urn:microsoft.com/office/officeart/2008/layout/VerticalCurvedList"/>
    <dgm:cxn modelId="{29A228A3-6FE5-486B-B87A-C10BF6AFACC8}" type="presOf" srcId="{BC603B5B-10A0-4F99-9886-E916BCD6FE73}" destId="{36DDE1A1-771A-48EE-8D88-8CA947D4F850}" srcOrd="0" destOrd="0" presId="urn:microsoft.com/office/officeart/2008/layout/VerticalCurvedList"/>
    <dgm:cxn modelId="{FFEDEB76-3037-4563-B6CA-1CBE2655F149}" srcId="{81B9F6AA-187B-430C-AA0C-76932F0110ED}" destId="{BC603B5B-10A0-4F99-9886-E916BCD6FE73}" srcOrd="6" destOrd="0" parTransId="{555FB939-2023-4C40-85D6-39CD9451AE49}" sibTransId="{FBE725AA-78C8-47DB-9E1F-CDEA3611198F}"/>
    <dgm:cxn modelId="{9F6685FA-875F-4EA9-9CFC-503B74C58AF6}" srcId="{81B9F6AA-187B-430C-AA0C-76932F0110ED}" destId="{FB63C96E-89BC-49A8-B6E8-4B6B23A58965}" srcOrd="1" destOrd="0" parTransId="{68EFC88E-777E-400B-ABB6-451E6A0639A7}" sibTransId="{961F1153-42CE-4731-B3F4-FD63D7DCF561}"/>
    <dgm:cxn modelId="{1599F61F-AAB3-45B3-8B7C-FF62CFCA62DB}" type="presOf" srcId="{FB63C96E-89BC-49A8-B6E8-4B6B23A58965}" destId="{8F4CB875-FDE7-4EB5-A612-10228094D0ED}" srcOrd="0" destOrd="0" presId="urn:microsoft.com/office/officeart/2008/layout/VerticalCurvedList"/>
    <dgm:cxn modelId="{96B5D090-54DD-460E-A0E5-C16553F8D2C6}" srcId="{81B9F6AA-187B-430C-AA0C-76932F0110ED}" destId="{635D25F5-D9EA-41C2-B514-4C6818044504}" srcOrd="3" destOrd="0" parTransId="{68D400A3-C973-45F9-A60C-F46F51FE786F}" sibTransId="{04C1F19E-1457-4F12-BAB3-BBC4C0F9948F}"/>
    <dgm:cxn modelId="{8CA03232-819E-4867-A66D-DB2E3D95A162}" type="presOf" srcId="{81B9F6AA-187B-430C-AA0C-76932F0110ED}" destId="{44721772-52BE-4607-812F-8CDC1A7A9AB5}" srcOrd="0" destOrd="0" presId="urn:microsoft.com/office/officeart/2008/layout/VerticalCurvedList"/>
    <dgm:cxn modelId="{79AD7EB6-2A26-46B7-839C-C2E9C81C0CB4}" type="presOf" srcId="{55F76EA2-91A8-445F-856F-1F45EE19F077}" destId="{0C5C3CAA-8B94-43E7-B5BD-5B8ABE1B9325}" srcOrd="0" destOrd="0" presId="urn:microsoft.com/office/officeart/2008/layout/VerticalCurvedList"/>
    <dgm:cxn modelId="{2352748B-4003-438B-969A-A58521D0BD9F}" type="presOf" srcId="{A04CAF37-C95E-427A-B7D3-A6D19CA4D725}" destId="{4EFAA439-7CF6-409F-9B82-D7FA7DC711C0}" srcOrd="0" destOrd="0" presId="urn:microsoft.com/office/officeart/2008/layout/VerticalCurvedList"/>
    <dgm:cxn modelId="{9E0D25EB-FBF9-4E51-9EEA-80C3F966C93E}" type="presParOf" srcId="{44721772-52BE-4607-812F-8CDC1A7A9AB5}" destId="{29529894-0ECF-4A54-8A50-B2900EC00142}" srcOrd="0" destOrd="0" presId="urn:microsoft.com/office/officeart/2008/layout/VerticalCurvedList"/>
    <dgm:cxn modelId="{E8D86BF9-D337-46B2-A852-A1374E02F634}" type="presParOf" srcId="{29529894-0ECF-4A54-8A50-B2900EC00142}" destId="{3DFE3B44-E8E8-4E0E-994F-1C6194C1C1CB}" srcOrd="0" destOrd="0" presId="urn:microsoft.com/office/officeart/2008/layout/VerticalCurvedList"/>
    <dgm:cxn modelId="{3A2930F3-C9B9-4B7E-82EF-C1040D140EFE}" type="presParOf" srcId="{3DFE3B44-E8E8-4E0E-994F-1C6194C1C1CB}" destId="{F8097253-5BB8-4737-BF6C-4761C12CCDAB}" srcOrd="0" destOrd="0" presId="urn:microsoft.com/office/officeart/2008/layout/VerticalCurvedList"/>
    <dgm:cxn modelId="{C1E6CE3B-8807-42F0-968F-56C68786E9E7}" type="presParOf" srcId="{3DFE3B44-E8E8-4E0E-994F-1C6194C1C1CB}" destId="{A7849FB6-E39F-473E-BA3E-5B3D32B55EAA}" srcOrd="1" destOrd="0" presId="urn:microsoft.com/office/officeart/2008/layout/VerticalCurvedList"/>
    <dgm:cxn modelId="{C375C964-1688-40C7-8B33-1806B0462F4F}" type="presParOf" srcId="{3DFE3B44-E8E8-4E0E-994F-1C6194C1C1CB}" destId="{6523F267-1A0A-4CD9-B974-93CBE270A53B}" srcOrd="2" destOrd="0" presId="urn:microsoft.com/office/officeart/2008/layout/VerticalCurvedList"/>
    <dgm:cxn modelId="{AE25AC97-0AFB-416D-BF6E-FB517034BDC1}" type="presParOf" srcId="{3DFE3B44-E8E8-4E0E-994F-1C6194C1C1CB}" destId="{960574EB-CABC-470D-B6DE-C729ADAD2104}" srcOrd="3" destOrd="0" presId="urn:microsoft.com/office/officeart/2008/layout/VerticalCurvedList"/>
    <dgm:cxn modelId="{7AC5820F-AECD-49FF-B1C6-2B9B96C1DEDD}" type="presParOf" srcId="{29529894-0ECF-4A54-8A50-B2900EC00142}" destId="{0C5C3CAA-8B94-43E7-B5BD-5B8ABE1B9325}" srcOrd="1" destOrd="0" presId="urn:microsoft.com/office/officeart/2008/layout/VerticalCurvedList"/>
    <dgm:cxn modelId="{82F94C75-A96A-4410-AA8E-97C85C405F3D}" type="presParOf" srcId="{29529894-0ECF-4A54-8A50-B2900EC00142}" destId="{F22DE72D-0196-4BAB-9E40-D35BB7E6B3E5}" srcOrd="2" destOrd="0" presId="urn:microsoft.com/office/officeart/2008/layout/VerticalCurvedList"/>
    <dgm:cxn modelId="{E114E9C8-7DA7-4E2C-BBF5-84DE4794BD67}" type="presParOf" srcId="{F22DE72D-0196-4BAB-9E40-D35BB7E6B3E5}" destId="{76739484-4675-491F-91E0-69A64E2CD099}" srcOrd="0" destOrd="0" presId="urn:microsoft.com/office/officeart/2008/layout/VerticalCurvedList"/>
    <dgm:cxn modelId="{82469DED-32A6-44EB-8D14-11A60EAE1087}" type="presParOf" srcId="{29529894-0ECF-4A54-8A50-B2900EC00142}" destId="{8F4CB875-FDE7-4EB5-A612-10228094D0ED}" srcOrd="3" destOrd="0" presId="urn:microsoft.com/office/officeart/2008/layout/VerticalCurvedList"/>
    <dgm:cxn modelId="{2965FC0A-5EBC-40E4-9CFB-A5E97D9E5D21}" type="presParOf" srcId="{29529894-0ECF-4A54-8A50-B2900EC00142}" destId="{7A8BB257-C194-479E-9CF7-C4947F16BD97}" srcOrd="4" destOrd="0" presId="urn:microsoft.com/office/officeart/2008/layout/VerticalCurvedList"/>
    <dgm:cxn modelId="{6551EB48-9E91-4E2A-B13B-2AA74BB541D6}" type="presParOf" srcId="{7A8BB257-C194-479E-9CF7-C4947F16BD97}" destId="{17302BD6-F4EC-4F7C-B056-E2B738D6A9BE}" srcOrd="0" destOrd="0" presId="urn:microsoft.com/office/officeart/2008/layout/VerticalCurvedList"/>
    <dgm:cxn modelId="{0AE3BEE0-FDC5-4F45-943B-7FA22080FAF2}" type="presParOf" srcId="{29529894-0ECF-4A54-8A50-B2900EC00142}" destId="{4EFAA439-7CF6-409F-9B82-D7FA7DC711C0}" srcOrd="5" destOrd="0" presId="urn:microsoft.com/office/officeart/2008/layout/VerticalCurvedList"/>
    <dgm:cxn modelId="{CE5DC36D-11CA-46C2-A4C0-ECCBCB6EBA31}" type="presParOf" srcId="{29529894-0ECF-4A54-8A50-B2900EC00142}" destId="{B9771EB0-31A2-43B6-A967-40F360F2E8E1}" srcOrd="6" destOrd="0" presId="urn:microsoft.com/office/officeart/2008/layout/VerticalCurvedList"/>
    <dgm:cxn modelId="{8B2AF119-D309-46D8-A958-7AE58D648CDE}" type="presParOf" srcId="{B9771EB0-31A2-43B6-A967-40F360F2E8E1}" destId="{40899C61-E375-4ADE-A98D-A5966B343A9D}" srcOrd="0" destOrd="0" presId="urn:microsoft.com/office/officeart/2008/layout/VerticalCurvedList"/>
    <dgm:cxn modelId="{C9AFC1D1-D5A8-4D0A-BDDA-8F8C61473664}" type="presParOf" srcId="{29529894-0ECF-4A54-8A50-B2900EC00142}" destId="{6AB80818-ADBD-4E7F-A890-A86CA6D619DB}" srcOrd="7" destOrd="0" presId="urn:microsoft.com/office/officeart/2008/layout/VerticalCurvedList"/>
    <dgm:cxn modelId="{9057C80F-7019-4DFD-BBB1-D50FB736C54C}" type="presParOf" srcId="{29529894-0ECF-4A54-8A50-B2900EC00142}" destId="{42495A14-5661-42AE-922F-2232A7D1E8F6}" srcOrd="8" destOrd="0" presId="urn:microsoft.com/office/officeart/2008/layout/VerticalCurvedList"/>
    <dgm:cxn modelId="{4434CE6D-91F9-4B98-83EA-977E3B4AE88D}" type="presParOf" srcId="{42495A14-5661-42AE-922F-2232A7D1E8F6}" destId="{6F3BB3E6-903B-4CAD-9256-FC22A05F92AC}" srcOrd="0" destOrd="0" presId="urn:microsoft.com/office/officeart/2008/layout/VerticalCurvedList"/>
    <dgm:cxn modelId="{F39760ED-ABD1-479E-AAE0-0F23B1766C08}" type="presParOf" srcId="{29529894-0ECF-4A54-8A50-B2900EC00142}" destId="{EDC561A6-82FA-481A-8995-2C305BCC482B}" srcOrd="9" destOrd="0" presId="urn:microsoft.com/office/officeart/2008/layout/VerticalCurvedList"/>
    <dgm:cxn modelId="{720F18A4-D3FD-4B51-A560-292D6A4083E2}" type="presParOf" srcId="{29529894-0ECF-4A54-8A50-B2900EC00142}" destId="{6C73A245-D7D9-4C70-97D8-00E4CE1F3365}" srcOrd="10" destOrd="0" presId="urn:microsoft.com/office/officeart/2008/layout/VerticalCurvedList"/>
    <dgm:cxn modelId="{FC4DB142-F32F-44D2-9AE4-AB5D52FA930E}" type="presParOf" srcId="{6C73A245-D7D9-4C70-97D8-00E4CE1F3365}" destId="{A97E4E9A-408C-4910-B01A-78073FB8BBBD}" srcOrd="0" destOrd="0" presId="urn:microsoft.com/office/officeart/2008/layout/VerticalCurvedList"/>
    <dgm:cxn modelId="{A3CF2427-7B69-4392-8E0F-DD1001DEFD07}" type="presParOf" srcId="{29529894-0ECF-4A54-8A50-B2900EC00142}" destId="{BB060BCD-2355-417F-99E9-587C50C0C7F4}" srcOrd="11" destOrd="0" presId="urn:microsoft.com/office/officeart/2008/layout/VerticalCurvedList"/>
    <dgm:cxn modelId="{8A380F23-8398-4195-9BCA-55829B7FE475}" type="presParOf" srcId="{29529894-0ECF-4A54-8A50-B2900EC00142}" destId="{543148E2-9DED-426C-AFC3-738A1B560A81}" srcOrd="12" destOrd="0" presId="urn:microsoft.com/office/officeart/2008/layout/VerticalCurvedList"/>
    <dgm:cxn modelId="{824B6B32-FA8C-4274-91AE-6A3A323C3512}" type="presParOf" srcId="{543148E2-9DED-426C-AFC3-738A1B560A81}" destId="{C83422D7-4E79-4725-83BE-A426E13A1E1B}" srcOrd="0" destOrd="0" presId="urn:microsoft.com/office/officeart/2008/layout/VerticalCurvedList"/>
    <dgm:cxn modelId="{10B549AA-D281-4125-B6B0-1D4A629BEEA2}" type="presParOf" srcId="{29529894-0ECF-4A54-8A50-B2900EC00142}" destId="{36DDE1A1-771A-48EE-8D88-8CA947D4F850}" srcOrd="13" destOrd="0" presId="urn:microsoft.com/office/officeart/2008/layout/VerticalCurvedList"/>
    <dgm:cxn modelId="{1A10C058-CA03-4CA4-9B77-42DDCA1D072A}" type="presParOf" srcId="{29529894-0ECF-4A54-8A50-B2900EC00142}" destId="{A3475034-A85B-4474-8660-1A430406AD42}" srcOrd="14" destOrd="0" presId="urn:microsoft.com/office/officeart/2008/layout/VerticalCurvedList"/>
    <dgm:cxn modelId="{49459301-7225-44CF-851D-AF65FAC6DB95}" type="presParOf" srcId="{A3475034-A85B-4474-8660-1A430406AD42}" destId="{DD569EF5-9C3D-489F-BF46-542DF68E71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49FB6-E39F-473E-BA3E-5B3D32B55EAA}">
      <dsp:nvSpPr>
        <dsp:cNvPr id="0" name=""/>
        <dsp:cNvSpPr/>
      </dsp:nvSpPr>
      <dsp:spPr>
        <a:xfrm>
          <a:off x="-5777171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C3CAA-8B94-43E7-B5BD-5B8ABE1B9325}">
      <dsp:nvSpPr>
        <dsp:cNvPr id="0" name=""/>
        <dsp:cNvSpPr/>
      </dsp:nvSpPr>
      <dsp:spPr>
        <a:xfrm>
          <a:off x="358646" y="232417"/>
          <a:ext cx="8358076" cy="4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Участие в мониторинговых исследованиях по оценке качества образования, иных оценочных процедурах различного уровня</a:t>
          </a:r>
          <a:endParaRPr lang="ru-RU" sz="1400" b="0" kern="1200" dirty="0"/>
        </a:p>
      </dsp:txBody>
      <dsp:txXfrm>
        <a:off x="358646" y="232417"/>
        <a:ext cx="8358076" cy="464630"/>
      </dsp:txXfrm>
    </dsp:sp>
    <dsp:sp modelId="{76739484-4675-491F-91E0-69A64E2CD099}">
      <dsp:nvSpPr>
        <dsp:cNvPr id="0" name=""/>
        <dsp:cNvSpPr/>
      </dsp:nvSpPr>
      <dsp:spPr>
        <a:xfrm>
          <a:off x="68252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CB875-FDE7-4EB5-A612-10228094D0ED}">
      <dsp:nvSpPr>
        <dsp:cNvPr id="0" name=""/>
        <dsp:cNvSpPr/>
      </dsp:nvSpPr>
      <dsp:spPr>
        <a:xfrm>
          <a:off x="779410" y="929771"/>
          <a:ext cx="7937312" cy="4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Наличие единых подходов к </a:t>
          </a:r>
          <a:r>
            <a:rPr lang="ru-RU" sz="1400" b="0" i="0" u="none" kern="1200" dirty="0" err="1" smtClean="0"/>
            <a:t>внутришкольной</a:t>
          </a:r>
          <a:r>
            <a:rPr lang="ru-RU" sz="1400" b="0" i="0" u="none" kern="1200" dirty="0" smtClean="0"/>
            <a:t> оценочной деятельности</a:t>
          </a:r>
          <a:r>
            <a:rPr lang="ru-RU" sz="1400" b="0" i="0" u="none" kern="1200" baseline="0" dirty="0" smtClean="0"/>
            <a:t> </a:t>
          </a:r>
          <a:endParaRPr lang="ru-RU" sz="1400" kern="1200" dirty="0"/>
        </a:p>
      </dsp:txBody>
      <dsp:txXfrm>
        <a:off x="779410" y="929771"/>
        <a:ext cx="7937312" cy="464630"/>
      </dsp:txXfrm>
    </dsp:sp>
    <dsp:sp modelId="{17302BD6-F4EC-4F7C-B056-E2B738D6A9BE}">
      <dsp:nvSpPr>
        <dsp:cNvPr id="0" name=""/>
        <dsp:cNvSpPr/>
      </dsp:nvSpPr>
      <dsp:spPr>
        <a:xfrm>
          <a:off x="489017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AA439-7CF6-409F-9B82-D7FA7DC711C0}">
      <dsp:nvSpPr>
        <dsp:cNvPr id="0" name=""/>
        <dsp:cNvSpPr/>
      </dsp:nvSpPr>
      <dsp:spPr>
        <a:xfrm>
          <a:off x="1009987" y="1626614"/>
          <a:ext cx="7706735" cy="4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Наличие и внедрение системы </a:t>
          </a:r>
          <a:r>
            <a:rPr lang="ru-RU" sz="1400" b="0" i="0" u="none" kern="1200" dirty="0" err="1" smtClean="0"/>
            <a:t>внутришкольного</a:t>
          </a:r>
          <a:r>
            <a:rPr lang="ru-RU" sz="1400" b="0" i="0" u="none" kern="1200" dirty="0" smtClean="0"/>
            <a:t> мониторинга и </a:t>
          </a:r>
          <a:r>
            <a:rPr lang="ru-RU" sz="1400" b="0" i="0" u="none" kern="1200" dirty="0" err="1" smtClean="0"/>
            <a:t>внутришкольного</a:t>
          </a:r>
          <a:r>
            <a:rPr lang="ru-RU" sz="1400" b="0" i="0" u="none" kern="1200" dirty="0" smtClean="0"/>
            <a:t> контроля</a:t>
          </a:r>
          <a:endParaRPr lang="ru-RU" sz="1400" kern="1200" dirty="0"/>
        </a:p>
      </dsp:txBody>
      <dsp:txXfrm>
        <a:off x="1009987" y="1626614"/>
        <a:ext cx="7706735" cy="464630"/>
      </dsp:txXfrm>
    </dsp:sp>
    <dsp:sp modelId="{40899C61-E375-4ADE-A98D-A5966B343A9D}">
      <dsp:nvSpPr>
        <dsp:cNvPr id="0" name=""/>
        <dsp:cNvSpPr/>
      </dsp:nvSpPr>
      <dsp:spPr>
        <a:xfrm>
          <a:off x="719593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80818-ADBD-4E7F-A890-A86CA6D619DB}">
      <dsp:nvSpPr>
        <dsp:cNvPr id="0" name=""/>
        <dsp:cNvSpPr/>
      </dsp:nvSpPr>
      <dsp:spPr>
        <a:xfrm>
          <a:off x="1083608" y="2323968"/>
          <a:ext cx="7633114" cy="4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Наличие практики принятия управленческих решений на основе работы с объективными</a:t>
          </a:r>
          <a:r>
            <a:rPr lang="ru-RU" sz="1400" b="0" i="0" u="none" kern="1200" baseline="0" dirty="0" smtClean="0"/>
            <a:t> результатами</a:t>
          </a:r>
          <a:endParaRPr lang="ru-RU" sz="1400" kern="1200" dirty="0"/>
        </a:p>
      </dsp:txBody>
      <dsp:txXfrm>
        <a:off x="1083608" y="2323968"/>
        <a:ext cx="7633114" cy="464630"/>
      </dsp:txXfrm>
    </dsp:sp>
    <dsp:sp modelId="{6F3BB3E6-903B-4CAD-9256-FC22A05F92AC}">
      <dsp:nvSpPr>
        <dsp:cNvPr id="0" name=""/>
        <dsp:cNvSpPr/>
      </dsp:nvSpPr>
      <dsp:spPr>
        <a:xfrm>
          <a:off x="793214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561A6-82FA-481A-8995-2C305BCC482B}">
      <dsp:nvSpPr>
        <dsp:cNvPr id="0" name=""/>
        <dsp:cNvSpPr/>
      </dsp:nvSpPr>
      <dsp:spPr>
        <a:xfrm>
          <a:off x="1009987" y="3021323"/>
          <a:ext cx="7706735" cy="4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Наличие обоснованной, целостной системы</a:t>
          </a:r>
          <a:r>
            <a:rPr lang="ru-RU" sz="1400" b="0" i="0" u="none" kern="1200" baseline="0" dirty="0" smtClean="0"/>
            <a:t> повышения квалификации педагогических и руководящих работников</a:t>
          </a:r>
          <a:endParaRPr lang="ru-RU" sz="1400" kern="1200" dirty="0"/>
        </a:p>
      </dsp:txBody>
      <dsp:txXfrm>
        <a:off x="1009987" y="3021323"/>
        <a:ext cx="7706735" cy="464630"/>
      </dsp:txXfrm>
    </dsp:sp>
    <dsp:sp modelId="{A97E4E9A-408C-4910-B01A-78073FB8BBBD}">
      <dsp:nvSpPr>
        <dsp:cNvPr id="0" name=""/>
        <dsp:cNvSpPr/>
      </dsp:nvSpPr>
      <dsp:spPr>
        <a:xfrm>
          <a:off x="719593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60BCD-2355-417F-99E9-587C50C0C7F4}">
      <dsp:nvSpPr>
        <dsp:cNvPr id="0" name=""/>
        <dsp:cNvSpPr/>
      </dsp:nvSpPr>
      <dsp:spPr>
        <a:xfrm>
          <a:off x="779410" y="3718166"/>
          <a:ext cx="7937312" cy="4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Наличие системы взаимодействия с родителями, включая вопросы объективной оценки</a:t>
          </a:r>
          <a:endParaRPr lang="ru-RU" sz="1400" kern="1200" dirty="0"/>
        </a:p>
      </dsp:txBody>
      <dsp:txXfrm>
        <a:off x="779410" y="3718166"/>
        <a:ext cx="7937312" cy="464630"/>
      </dsp:txXfrm>
    </dsp:sp>
    <dsp:sp modelId="{C83422D7-4E79-4725-83BE-A426E13A1E1B}">
      <dsp:nvSpPr>
        <dsp:cNvPr id="0" name=""/>
        <dsp:cNvSpPr/>
      </dsp:nvSpPr>
      <dsp:spPr>
        <a:xfrm>
          <a:off x="489017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DE1A1-771A-48EE-8D88-8CA947D4F850}">
      <dsp:nvSpPr>
        <dsp:cNvPr id="0" name=""/>
        <dsp:cNvSpPr/>
      </dsp:nvSpPr>
      <dsp:spPr>
        <a:xfrm>
          <a:off x="358646" y="4415520"/>
          <a:ext cx="8358076" cy="4646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u="none" kern="1200" dirty="0" smtClean="0"/>
            <a:t>Наличие прозрачности и открытости </a:t>
          </a:r>
          <a:r>
            <a:rPr lang="ru-RU" sz="1400" b="0" i="0" u="none" kern="1200" dirty="0" err="1" smtClean="0"/>
            <a:t>внутришкольной</a:t>
          </a:r>
          <a:r>
            <a:rPr lang="ru-RU" sz="1400" b="0" i="0" u="none" kern="1200" dirty="0" smtClean="0"/>
            <a:t> оценочной деятельности</a:t>
          </a:r>
          <a:endParaRPr lang="ru-RU" sz="1400" kern="1200" dirty="0"/>
        </a:p>
      </dsp:txBody>
      <dsp:txXfrm>
        <a:off x="358646" y="4415520"/>
        <a:ext cx="8358076" cy="464630"/>
      </dsp:txXfrm>
    </dsp:sp>
    <dsp:sp modelId="{DD569EF5-9C3D-489F-BF46-542DF68E7190}">
      <dsp:nvSpPr>
        <dsp:cNvPr id="0" name=""/>
        <dsp:cNvSpPr/>
      </dsp:nvSpPr>
      <dsp:spPr>
        <a:xfrm>
          <a:off x="68252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B8676-BE9E-4116-83DB-1103E1A30CC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FB874-32B0-4E9C-B5C3-3A2374342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6A52E-0D56-4915-9AEC-2ABA4A7A35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3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4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2018 г. рассматривались 3 группы признаков необъективности результатов ВПР.</a:t>
            </a:r>
          </a:p>
          <a:p>
            <a:pPr marL="228600" indent="-228600">
              <a:buAutoNum type="arabicParenR"/>
            </a:pPr>
            <a:r>
              <a:rPr lang="ru-RU" dirty="0" smtClean="0"/>
              <a:t>Завышенные результаты ВПР</a:t>
            </a:r>
          </a:p>
          <a:p>
            <a:pPr marL="228600" indent="-228600">
              <a:buAutoNum type="arabicParenR"/>
            </a:pPr>
            <a:r>
              <a:rPr lang="ru-RU" dirty="0" smtClean="0"/>
              <a:t>Несоответствие</a:t>
            </a:r>
            <a:r>
              <a:rPr lang="ru-RU" baseline="0" dirty="0" smtClean="0"/>
              <a:t> результатов ВПР и школьных отметок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Резкое снижение результатов одной параллели от 2017 к 2018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FB874-32B0-4E9C-B5C3-3A23743428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7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827" y="1099932"/>
            <a:ext cx="8097078" cy="3750367"/>
          </a:xfrm>
          <a:solidFill>
            <a:srgbClr val="2F5B82"/>
          </a:solidFill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826" y="4982817"/>
            <a:ext cx="8097078" cy="1166192"/>
          </a:xfrm>
          <a:solidFill>
            <a:srgbClr val="3A8834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8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704" y="601280"/>
            <a:ext cx="8546690" cy="10894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704" y="1825625"/>
            <a:ext cx="8546690" cy="4791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0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3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596348"/>
            <a:ext cx="7886700" cy="10943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5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9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07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636104"/>
            <a:ext cx="2949575" cy="14212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6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0" y="636104"/>
            <a:ext cx="2949575" cy="14212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9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8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675861"/>
            <a:ext cx="1971675" cy="55011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675861"/>
            <a:ext cx="5762625" cy="55011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7" y="601281"/>
            <a:ext cx="8903857" cy="604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0"/>
          </p:nvPr>
        </p:nvSpPr>
        <p:spPr>
          <a:xfrm>
            <a:off x="144463" y="1365250"/>
            <a:ext cx="4254500" cy="5233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1"/>
          </p:nvPr>
        </p:nvSpPr>
        <p:spPr>
          <a:xfrm>
            <a:off x="4545015" y="1365250"/>
            <a:ext cx="4503737" cy="5233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7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8" y="601281"/>
            <a:ext cx="4188566" cy="8066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58752" y="1550988"/>
            <a:ext cx="4174712" cy="4995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1"/>
          </p:nvPr>
        </p:nvSpPr>
        <p:spPr>
          <a:xfrm>
            <a:off x="4519613" y="601667"/>
            <a:ext cx="4478337" cy="594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17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7" y="601281"/>
            <a:ext cx="8853331" cy="8066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44896" y="1544733"/>
            <a:ext cx="4333875" cy="715963"/>
          </a:xfrm>
        </p:spPr>
        <p:txBody>
          <a:bodyPr/>
          <a:lstStyle>
            <a:lvl1pPr marL="0" indent="0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664351" y="1544733"/>
            <a:ext cx="4333875" cy="715963"/>
          </a:xfrm>
        </p:spPr>
        <p:txBody>
          <a:bodyPr/>
          <a:lstStyle>
            <a:lvl1pPr marL="0" indent="0">
              <a:buNone/>
              <a:defRPr/>
            </a:lvl1pPr>
            <a:lvl2pPr marL="257175" indent="0">
              <a:buNone/>
              <a:defRPr/>
            </a:lvl2pPr>
            <a:lvl3pPr marL="514350" indent="0">
              <a:buNone/>
              <a:defRPr/>
            </a:lvl3pPr>
            <a:lvl4pPr marL="771525" indent="0">
              <a:buNone/>
              <a:defRPr/>
            </a:lvl4pPr>
            <a:lvl5pPr marL="1028700" indent="0">
              <a:buNone/>
              <a:defRPr/>
            </a:lvl5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/>
          </p:nvPr>
        </p:nvSpPr>
        <p:spPr>
          <a:xfrm>
            <a:off x="144898" y="2397542"/>
            <a:ext cx="4333874" cy="421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664351" y="2397542"/>
            <a:ext cx="4333875" cy="421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4"/>
            <a:ext cx="9144000" cy="53702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9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AF6E-D8AF-4FE4-AD48-95900393DC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10.09.2019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1CF9-D775-4ACD-B3AB-F76DF53E93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1280"/>
            <a:ext cx="7886700" cy="1089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-64251"/>
            <a:ext cx="9144000" cy="601281"/>
            <a:chOff x="0" y="-64251"/>
            <a:chExt cx="9144000" cy="60128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9144000" cy="537029"/>
              <a:chOff x="0" y="0"/>
              <a:chExt cx="6845300" cy="1369060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0" y="0"/>
                <a:ext cx="6845300" cy="1369060"/>
              </a:xfrm>
              <a:prstGeom prst="rect">
                <a:avLst/>
              </a:prstGeom>
              <a:gradFill flip="none" rotWithShape="1">
                <a:gsLst>
                  <a:gs pos="0">
                    <a:srgbClr val="ECECEC"/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13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0" y="676746"/>
                <a:ext cx="6845300" cy="692313"/>
              </a:xfrm>
              <a:prstGeom prst="rect">
                <a:avLst/>
              </a:prstGeom>
              <a:gradFill flip="none" rotWithShape="1">
                <a:gsLst>
                  <a:gs pos="0">
                    <a:srgbClr val="375E81">
                      <a:shade val="30000"/>
                      <a:satMod val="115000"/>
                    </a:srgbClr>
                  </a:gs>
                  <a:gs pos="50000">
                    <a:srgbClr val="375E81">
                      <a:shade val="67500"/>
                      <a:satMod val="115000"/>
                    </a:srgbClr>
                  </a:gs>
                  <a:gs pos="100000">
                    <a:srgbClr val="375E81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13">
                  <a:solidFill>
                    <a:prstClr val="white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10" name="Равнобедренный треугольник 9"/>
            <p:cNvSpPr/>
            <p:nvPr/>
          </p:nvSpPr>
          <p:spPr>
            <a:xfrm rot="5400000">
              <a:off x="-116115" y="116116"/>
              <a:ext cx="537029" cy="304800"/>
            </a:xfrm>
            <a:prstGeom prst="triangle">
              <a:avLst>
                <a:gd name="adj" fmla="val 49579"/>
              </a:avLst>
            </a:prstGeom>
            <a:solidFill>
              <a:srgbClr val="3A8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13">
                <a:solidFill>
                  <a:prstClr val="white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4574" y="-64251"/>
              <a:ext cx="8172813" cy="371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dirty="0" smtClean="0">
                  <a:solidFill>
                    <a:srgbClr val="143054"/>
                  </a:solidFill>
                  <a:latin typeface="Cambria" panose="02040503050406030204" pitchFamily="18" charset="0"/>
                </a:rPr>
                <a:t>МИНИСТЕРСТВО ОБРАЗОВАНИЯ И НАУКИ ХАБАРОВСКОГО КРАЯ</a:t>
              </a:r>
              <a:endParaRPr lang="ru-RU" sz="1400" dirty="0">
                <a:solidFill>
                  <a:srgbClr val="143054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1" y="6311902"/>
            <a:ext cx="7886699" cy="351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отдел итоговой аттестации и оценки качества образования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" y="36861"/>
            <a:ext cx="35533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9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forms.gle/QMKKyEDfP545qpX1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85500" sy="9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</a:rPr>
              <a:t>Организация и проведение мониторинговых исследований и диагностических работ в Хабаровском крае в 2019 году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4177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Мендель Анастасия Викторовна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,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заместитель директора по оценке и мониторингу качества образования КГКУ «Региональный центр оценки качества образования»</a:t>
            </a:r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466550"/>
              </p:ext>
            </p:extLst>
          </p:nvPr>
        </p:nvGraphicFramePr>
        <p:xfrm>
          <a:off x="4572000" y="1773056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27100"/>
              </p:ext>
            </p:extLst>
          </p:nvPr>
        </p:nvGraphicFramePr>
        <p:xfrm>
          <a:off x="179512" y="1773056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Анализ результатов оценочных процедур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683568" y="1844824"/>
            <a:ext cx="3600000" cy="720080"/>
          </a:xfrm>
          <a:prstGeom prst="wedgeRectCallout">
            <a:avLst>
              <a:gd name="adj1" fmla="val 42743"/>
              <a:gd name="adj2" fmla="val 2794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Доля несправившихся с работой увеличилась почти в </a:t>
            </a:r>
            <a:r>
              <a:rPr lang="ru-RU" b="1" dirty="0" smtClean="0"/>
              <a:t>4 раза</a:t>
            </a:r>
            <a:endParaRPr lang="ru-RU" b="1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830538" y="3933056"/>
            <a:ext cx="2700000" cy="720000"/>
          </a:xfrm>
          <a:prstGeom prst="wedgeRectCallout">
            <a:avLst>
              <a:gd name="adj1" fmla="val -11749"/>
              <a:gd name="adj2" fmla="val -22281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Результаты в 4 и 5 классе практически совпадают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137615" y="1754864"/>
            <a:ext cx="3600000" cy="900000"/>
          </a:xfrm>
          <a:prstGeom prst="wedgeRectCallout">
            <a:avLst>
              <a:gd name="adj1" fmla="val 40770"/>
              <a:gd name="adj2" fmla="val 2609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Доля учащихся, получивших отметки «4» и «5», сократилась более чем в </a:t>
            </a:r>
            <a:r>
              <a:rPr lang="ru-RU" b="1" dirty="0" smtClean="0"/>
              <a:t>9 раз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60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192688" cy="130100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Региональное мониторинговое исследование определения уровня подготовки обучающихся по отдельным предметам инвариантной части учебного плана с использованием контекстной информации (8 класс)</a:t>
            </a:r>
            <a:endParaRPr lang="ru-RU" sz="1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3" y="1691516"/>
            <a:ext cx="6213767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8472" y="6084004"/>
            <a:ext cx="8229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https://rcoko.khb.ru/oko/monitoring/ooo/8-grade/fgos-maintenance/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7312"/>
            <a:ext cx="3054048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Региональное мониторинговое исследование определения уровня подготовки </a:t>
            </a:r>
            <a:r>
              <a:rPr lang="ru-RU" sz="2800" b="1" dirty="0" smtClean="0"/>
              <a:t>обучающихся 8 классов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08856893"/>
              </p:ext>
            </p:extLst>
          </p:nvPr>
        </p:nvGraphicFramePr>
        <p:xfrm>
          <a:off x="3563888" y="1773296"/>
          <a:ext cx="5328592" cy="446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88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02" y="188640"/>
            <a:ext cx="567747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3" y="2924944"/>
            <a:ext cx="533821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4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Региональное мониторинговое исследование определения уровня подготовки обучающихся 8 классов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9998"/>
            <a:ext cx="4320000" cy="238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79377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320000" cy="230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5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63" y="188640"/>
            <a:ext cx="6778421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Региональное мониторинговое исследование уровня готовности к обучению во втором классе</a:t>
            </a:r>
            <a:endParaRPr lang="ru-RU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312"/>
            <a:ext cx="6198568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88" y="6248274"/>
            <a:ext cx="8132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https://rcoko.khb.ru/oko/monitoring/noo/1-grade/evaluation/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150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Региональное мониторинговое исследование уровня готовности к обучению во втором классе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1288"/>
            <a:ext cx="312369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5" b="38448"/>
          <a:stretch/>
        </p:blipFill>
        <p:spPr bwMode="auto">
          <a:xfrm>
            <a:off x="3635897" y="1556792"/>
            <a:ext cx="3314883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3" b="35982"/>
          <a:stretch/>
        </p:blipFill>
        <p:spPr bwMode="auto">
          <a:xfrm>
            <a:off x="5354563" y="3140968"/>
            <a:ext cx="353791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653136"/>
            <a:ext cx="35321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График проведения мониторинговых исследований и диагностических работ в сентябре-декабре 2019 г.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2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966837"/>
              </p:ext>
            </p:extLst>
          </p:nvPr>
        </p:nvGraphicFramePr>
        <p:xfrm>
          <a:off x="467544" y="1844824"/>
          <a:ext cx="8229600" cy="3901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901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Исследование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Сроки проведения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Региональное</a:t>
                      </a:r>
                      <a:r>
                        <a:rPr lang="ru-RU" sz="2000" baseline="0" dirty="0" smtClean="0"/>
                        <a:t> исследование уровня готовности к обучению в школе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</a:t>
                      </a:r>
                      <a:r>
                        <a:rPr lang="ru-RU" sz="2000" baseline="0" dirty="0" smtClean="0"/>
                        <a:t> сентября – 05 октября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Диагностическая работа по английскому языку в 9</a:t>
                      </a:r>
                      <a:r>
                        <a:rPr lang="ru-RU" sz="2000" baseline="0" dirty="0" smtClean="0"/>
                        <a:t> классах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 октября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Национальное исследование качества образования по технологии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 октября (5 класс)</a:t>
                      </a:r>
                    </a:p>
                    <a:p>
                      <a:r>
                        <a:rPr lang="ru-RU" sz="2000" b="1" dirty="0" smtClean="0"/>
                        <a:t>17 октября (8 класс)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Диагностическая</a:t>
                      </a:r>
                      <a:r>
                        <a:rPr lang="ru-RU" sz="2000" baseline="0" dirty="0" smtClean="0"/>
                        <a:t> работа по математике и русскому языку в 9 классах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10 и 17 декабря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Диагностическая работа по математике в 11 классах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 декабря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7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Основные результаты мониторинговых исследования и диагностических работ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9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Повышение позитивного отношения к объективной оценке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0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200000" cy="280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212976"/>
            <a:ext cx="4824536" cy="43204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93096"/>
            <a:ext cx="7200000" cy="20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3563528" y="3681128"/>
            <a:ext cx="720000" cy="9000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80000" cy="193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649272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НСОКО: </a:t>
            </a:r>
            <a:r>
              <a:rPr lang="ru-RU" sz="2800" b="1" dirty="0" smtClean="0"/>
              <a:t>стратегический уровень </a:t>
            </a:r>
            <a:r>
              <a:rPr lang="ru-RU" sz="2800" b="1" dirty="0"/>
              <a:t>управления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284984"/>
            <a:ext cx="504056" cy="1440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endCxn id="5" idx="1"/>
          </p:cNvCxnSpPr>
          <p:nvPr/>
        </p:nvCxnSpPr>
        <p:spPr>
          <a:xfrm>
            <a:off x="4391980" y="3501008"/>
            <a:ext cx="684076" cy="5757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004844"/>
              </p:ext>
            </p:extLst>
          </p:nvPr>
        </p:nvGraphicFramePr>
        <p:xfrm>
          <a:off x="179512" y="1412776"/>
          <a:ext cx="878497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НСОКО: </a:t>
            </a:r>
            <a:r>
              <a:rPr lang="ru-RU" sz="2800" b="1" dirty="0" smtClean="0"/>
              <a:t>стратегический уровень </a:t>
            </a:r>
            <a:r>
              <a:rPr lang="ru-RU" sz="2800" b="1" dirty="0"/>
              <a:t>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884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8640000" cy="484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49" y="2420888"/>
            <a:ext cx="3929704" cy="2520280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forms.gle/QMKKyEDfP545qpX19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58952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Комплексная проверочная работа в 4-х классах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8280000" cy="432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5090" y="6084004"/>
            <a:ext cx="826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https://rcoko.khb.ru/oko/monitoring/noo/4-grade/meta/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Комплексная проверочная работа в 4-х классах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2" y="1916832"/>
            <a:ext cx="306645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76588"/>
            <a:ext cx="3600000" cy="187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20000" cy="3418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9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Всероссийские проверочные работы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20000" cy="3147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941168"/>
            <a:ext cx="79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https://rcoko.khb.ru/oko/monitoring/verification-work/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Всероссийские проверочные работы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231483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628800"/>
            <a:ext cx="2309407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28800"/>
            <a:ext cx="2278303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58" y="3357352"/>
            <a:ext cx="233045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45552"/>
            <a:ext cx="229451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Всероссийские проверочные работы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7990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910" y="4197031"/>
            <a:ext cx="4680000" cy="224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60000" cy="182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Признаки необъективности результатов ВПР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5811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02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466550"/>
              </p:ext>
            </p:extLst>
          </p:nvPr>
        </p:nvGraphicFramePr>
        <p:xfrm>
          <a:off x="4572000" y="1773056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727100"/>
              </p:ext>
            </p:extLst>
          </p:nvPr>
        </p:nvGraphicFramePr>
        <p:xfrm>
          <a:off x="179512" y="1773056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Анализ результатов оценочных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23460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_МОиНХК" id="{8E87B9BD-0498-411C-BBE6-88B4B9BCFAF7}" vid="{083FA634-E734-4B8C-9AF5-31DC91F7FA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580</Words>
  <Application>Microsoft Office PowerPoint</Application>
  <PresentationFormat>Экран (4:3)</PresentationFormat>
  <Paragraphs>86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1_Тема Office</vt:lpstr>
      <vt:lpstr>Специальное оформление</vt:lpstr>
      <vt:lpstr>Организация и проведение мониторинговых исследований и диагностических работ в Хабаровском крае в 2019 году</vt:lpstr>
      <vt:lpstr>Основные результаты мониторинговых исследования и диагностических работ</vt:lpstr>
      <vt:lpstr>Комплексная проверочная работа в 4-х классах</vt:lpstr>
      <vt:lpstr>Комплексная проверочная работа в 4-х классах</vt:lpstr>
      <vt:lpstr>Всероссийские проверочные работы</vt:lpstr>
      <vt:lpstr>Всероссийские проверочные работы</vt:lpstr>
      <vt:lpstr>Всероссийские проверочные работы</vt:lpstr>
      <vt:lpstr>Признаки необъективности результатов ВПР</vt:lpstr>
      <vt:lpstr>Анализ результатов оценочных процедур</vt:lpstr>
      <vt:lpstr>Анализ результатов оценочных процедур</vt:lpstr>
      <vt:lpstr>Региональное мониторинговое исследование определения уровня подготовки обучающихся по отдельным предметам инвариантной части учебного плана с использованием контекстной информации (8 класс)</vt:lpstr>
      <vt:lpstr>Региональное мониторинговое исследование определения уровня подготовки обучающихся 8 классов</vt:lpstr>
      <vt:lpstr>Презентация PowerPoint</vt:lpstr>
      <vt:lpstr>Региональное мониторинговое исследование определения уровня подготовки обучающихся 8 классов</vt:lpstr>
      <vt:lpstr>Презентация PowerPoint</vt:lpstr>
      <vt:lpstr>Региональное мониторинговое исследование уровня готовности к обучению во втором классе</vt:lpstr>
      <vt:lpstr>Региональное мониторинговое исследование уровня готовности к обучению во втором классе</vt:lpstr>
      <vt:lpstr>График проведения мониторинговых исследований и диагностических работ в сентябре-декабре 2019 г.</vt:lpstr>
      <vt:lpstr>Презентация PowerPoint</vt:lpstr>
      <vt:lpstr>Повышение позитивного отношения к объективной оценке </vt:lpstr>
      <vt:lpstr>Презентация PowerPoint</vt:lpstr>
      <vt:lpstr>НСОКО: стратегический уровень управления</vt:lpstr>
      <vt:lpstr>НСОКО: стратегический уровень управления</vt:lpstr>
      <vt:lpstr>Презентация PowerPoint</vt:lpstr>
      <vt:lpstr>https://forms.gle/QMKKyEDfP545qpX19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конфликтной комиссии Хабаровского края в 2014 году</dc:title>
  <dc:creator>Анастасия Мендель</dc:creator>
  <cp:lastModifiedBy>Анастасия Мендель</cp:lastModifiedBy>
  <cp:revision>102</cp:revision>
  <dcterms:created xsi:type="dcterms:W3CDTF">2014-03-19T03:31:28Z</dcterms:created>
  <dcterms:modified xsi:type="dcterms:W3CDTF">2019-09-10T00:22:24Z</dcterms:modified>
</cp:coreProperties>
</file>