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1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7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BFF4-06F3-420A-B336-71F02E756CE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ED71-5964-4E0B-B4DC-74683DEC5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"/>
          <a:stretch/>
        </p:blipFill>
        <p:spPr>
          <a:xfrm>
            <a:off x="251520" y="116632"/>
            <a:ext cx="4777680" cy="6501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4286" r="3714" b="24381"/>
          <a:stretch/>
        </p:blipFill>
        <p:spPr>
          <a:xfrm rot="5400000">
            <a:off x="3542146" y="1625959"/>
            <a:ext cx="6482031" cy="35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9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Коростелева</dc:creator>
  <cp:lastModifiedBy>Юля</cp:lastModifiedBy>
  <cp:revision>2</cp:revision>
  <dcterms:created xsi:type="dcterms:W3CDTF">2020-03-04T23:28:13Z</dcterms:created>
  <dcterms:modified xsi:type="dcterms:W3CDTF">2020-03-06T02:49:19Z</dcterms:modified>
</cp:coreProperties>
</file>