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2" r:id="rId3"/>
    <p:sldId id="265" r:id="rId4"/>
    <p:sldId id="260" r:id="rId5"/>
    <p:sldId id="257" r:id="rId6"/>
    <p:sldId id="258" r:id="rId7"/>
    <p:sldId id="259" r:id="rId8"/>
    <p:sldId id="261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45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4526BC-56C7-4D3B-BB03-0D5EBA3A836C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54A047-B659-482D-8B62-F96DC8931F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526BC-56C7-4D3B-BB03-0D5EBA3A836C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4A047-B659-482D-8B62-F96DC893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4526BC-56C7-4D3B-BB03-0D5EBA3A836C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54A047-B659-482D-8B62-F96DC893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526BC-56C7-4D3B-BB03-0D5EBA3A836C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4A047-B659-482D-8B62-F96DC893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4526BC-56C7-4D3B-BB03-0D5EBA3A836C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954A047-B659-482D-8B62-F96DC8931F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526BC-56C7-4D3B-BB03-0D5EBA3A836C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4A047-B659-482D-8B62-F96DC893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526BC-56C7-4D3B-BB03-0D5EBA3A836C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4A047-B659-482D-8B62-F96DC893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526BC-56C7-4D3B-BB03-0D5EBA3A836C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4A047-B659-482D-8B62-F96DC893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4526BC-56C7-4D3B-BB03-0D5EBA3A836C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4A047-B659-482D-8B62-F96DC893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526BC-56C7-4D3B-BB03-0D5EBA3A836C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4A047-B659-482D-8B62-F96DC8931F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526BC-56C7-4D3B-BB03-0D5EBA3A836C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4A047-B659-482D-8B62-F96DC8931F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4526BC-56C7-4D3B-BB03-0D5EBA3A836C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954A047-B659-482D-8B62-F96DC8931F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660688"/>
          </a:xfrm>
        </p:spPr>
        <p:txBody>
          <a:bodyPr>
            <a:normAutofit/>
          </a:bodyPr>
          <a:lstStyle/>
          <a:p>
            <a:r>
              <a:rPr lang="ru-RU" sz="1200" b="0" dirty="0">
                <a:latin typeface="Times New Roman" panose="02020603050405020304" pitchFamily="18" charset="0"/>
                <a:cs typeface="Times New Roman" pitchFamily="18" charset="0"/>
              </a:rPr>
              <a:t>Муниципальное  бюджетное общеобразовательное учреждение  средняя общеобразовательная школа №1 сельского поселения  «Село Троицкое»    Нанайского муниципального района  Хабаровского края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55679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Краевой конкурс «Лучшие практики наставничества»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  Номинация   «Практика наставничества по форме «учитель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– учитель 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941168"/>
            <a:ext cx="4896544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Власова Татьяна Спиридоновна    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>
              <a:lnSpc>
                <a:spcPct val="11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60362"/>
            <a:ext cx="3003798" cy="40050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8636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00/228785/img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7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s://fs00.infourok.ru/images/doc/200/228785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7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0.infourok.ru/images/doc/200/228785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3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0.infourok.ru/images/doc/200/228785/img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6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0.infourok.ru/images/doc/200/228785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8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00/228785/img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4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00/228785/img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7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в каждом человеке создателя, поставить его на путь самобытно-творческого ,интеллектуально-полнокровного труда-это задача становится сегодня первоочередной в практической работе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колы.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В.Сухомлинский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61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</TotalTime>
  <Words>75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Муниципальное  бюджетное общеобразовательное учреждение  средняя общеобразовательная школа №1 сельского поселения  «Село Троицкое»    Нанайского муниципального района  Хабаровского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Власовы</dc:creator>
  <cp:lastModifiedBy>Наталья</cp:lastModifiedBy>
  <cp:revision>6</cp:revision>
  <dcterms:created xsi:type="dcterms:W3CDTF">2020-12-14T01:01:09Z</dcterms:created>
  <dcterms:modified xsi:type="dcterms:W3CDTF">2020-12-17T09:40:53Z</dcterms:modified>
</cp:coreProperties>
</file>