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5" r:id="rId19"/>
    <p:sldId id="276" r:id="rId20"/>
    <p:sldId id="274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8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5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8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3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ACB0-4E69-42E6-B955-307A6B52084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FD96-DA1F-4AD3-9E52-A0A80CA75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723" y="2636912"/>
            <a:ext cx="690657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ЧИТАЮ  ВМЕСТЕ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 МАМОЙ</a:t>
            </a:r>
            <a:endParaRPr lang="ru-RU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22920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ФОТОКОНКУРС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56" y="40754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29 ОКТЯБРЯ   ДЕНЬ МАТЕРИ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3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конкурс\18407966-2fb5-4734-bb1a-6602d8d76b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553490" cy="60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Бондаренко Никита 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94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токонкурс\cbaf2265-c564-4907-a9ba-5c9274b6ba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7" y="10197"/>
            <a:ext cx="3238460" cy="5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фотоконкурс\e26b69b8-0a4d-4755-a7e7-890f19b0ae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20" y="27709"/>
            <a:ext cx="3732308" cy="5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7332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 Моя первая книга Букварь»</a:t>
            </a:r>
          </a:p>
          <a:p>
            <a:pPr algn="ctr"/>
            <a:r>
              <a:rPr lang="ru-RU" dirty="0" smtClean="0"/>
              <a:t>Завалин Семён 1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3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токонкурс\ddc3cc5f-7c0a-4cc7-bac9-c90e6c323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299434" cy="57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«Как хорошо уметь читать»</a:t>
            </a:r>
          </a:p>
          <a:p>
            <a:pPr algn="ctr"/>
            <a:r>
              <a:rPr lang="ru-RU" dirty="0" smtClean="0"/>
              <a:t>Тарасевич Елизавета 1Б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99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фотоконкурс\e2351170-0c7e-4e5e-b7d9-f151a38133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83283" cy="35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Ларин Степан 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4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фотоконкурс\ea94edb7-d5f2-4555-ac40-5c7ecd6e1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87" y="260648"/>
            <a:ext cx="5436096" cy="50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6612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Грищук Алена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59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фотоконкурс\IMG_7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80804" cy="44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фотоконкурс\IMG_7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3098"/>
            <a:ext cx="4026648" cy="39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9411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«Счастливые моменты вместе»</a:t>
            </a:r>
          </a:p>
          <a:p>
            <a:pPr algn="ctr"/>
            <a:r>
              <a:rPr lang="ru-RU" dirty="0" smtClean="0"/>
              <a:t>Масловская Дарья 1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37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017963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admin\Desktop\фотоконкурс\IMG_7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3238"/>
            <a:ext cx="3972708" cy="29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«Познавая новый мир»</a:t>
            </a:r>
          </a:p>
          <a:p>
            <a:pPr algn="ctr"/>
            <a:r>
              <a:rPr lang="ru-RU" dirty="0" smtClean="0"/>
              <a:t>Масловская Елизавета 5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3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фотоконкурс\IMG-20211105-WA00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35416" cy="52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6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конкурс\25bc32ea-b774-4d48-b019-60fe06c15c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3" y="188640"/>
            <a:ext cx="3775131" cy="50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8052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«Мама, как хорошо с тобой читать!»</a:t>
            </a:r>
          </a:p>
          <a:p>
            <a:pPr algn="ctr"/>
            <a:r>
              <a:rPr lang="ru-RU" dirty="0" err="1" smtClean="0"/>
              <a:t>Орешко</a:t>
            </a:r>
            <a:r>
              <a:rPr lang="ru-RU" dirty="0" smtClean="0"/>
              <a:t> Анна 1 Б</a:t>
            </a:r>
            <a:endParaRPr lang="ru-RU" dirty="0"/>
          </a:p>
        </p:txBody>
      </p:sp>
      <p:pic>
        <p:nvPicPr>
          <p:cNvPr id="1028" name="Picture 4" descr="C:\Users\admin\Desktop\фотоконкурс\6259e391-d835-420f-ade8-e530586eb0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32" y="188640"/>
            <a:ext cx="3775833" cy="50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фотоконкурс\04679623-d3fd-4c2b-bff4-bad4d99f4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" t="27072" r="1968" b="27464"/>
          <a:stretch/>
        </p:blipFill>
        <p:spPr bwMode="auto">
          <a:xfrm>
            <a:off x="1403648" y="116632"/>
            <a:ext cx="5616624" cy="55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87727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«Эх, как же здорово «</a:t>
            </a:r>
            <a:r>
              <a:rPr lang="ru-RU" dirty="0" err="1" smtClean="0"/>
              <a:t>уютиться</a:t>
            </a:r>
            <a:r>
              <a:rPr lang="ru-RU" dirty="0" smtClean="0"/>
              <a:t>» с мамой и моим любимым героем – веселым Незнайкой»</a:t>
            </a:r>
          </a:p>
          <a:p>
            <a:pPr algn="ctr"/>
            <a:r>
              <a:rPr lang="ru-RU" dirty="0" err="1" smtClean="0"/>
              <a:t>Янковой</a:t>
            </a:r>
            <a:r>
              <a:rPr lang="ru-RU" dirty="0" smtClean="0"/>
              <a:t> Глеб 1Б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92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конкурс\0bb389dc-c556-4730-8d37-bbe438703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166749" cy="55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60212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Ма-ма</a:t>
            </a:r>
            <a:r>
              <a:rPr lang="ru-RU" dirty="0" smtClean="0"/>
              <a:t>, а вместе Мама»</a:t>
            </a:r>
          </a:p>
          <a:p>
            <a:pPr algn="ctr"/>
            <a:r>
              <a:rPr lang="ru-RU" dirty="0" smtClean="0"/>
              <a:t>Колесникова Валерия  1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конкурс\f960ce77-59d1-40ee-b5b7-13bb9dbaa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1" y="260648"/>
            <a:ext cx="4378809" cy="58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05273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«Вместе слушать  интересней»</a:t>
            </a:r>
          </a:p>
          <a:p>
            <a:pPr algn="ctr"/>
            <a:r>
              <a:rPr lang="ru-RU" dirty="0" smtClean="0"/>
              <a:t>Семья Ковровых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6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6735b106-875e-4683-85f3-ede01bdeb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4452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Шохирев</a:t>
            </a:r>
            <a:r>
              <a:rPr lang="ru-RU" dirty="0" smtClean="0"/>
              <a:t>  Герман 5В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56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конкурс\77b0b12e-abe7-4659-bc96-5ed3f4da06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707142" cy="49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конкурс\537b49d0-fb01-46b1-a9f5-e6d52dd0f8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62" y="404664"/>
            <a:ext cx="3707142" cy="49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5892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Свистунова</a:t>
            </a:r>
            <a:r>
              <a:rPr lang="ru-RU" dirty="0" smtClean="0"/>
              <a:t>  Варвара </a:t>
            </a:r>
            <a:r>
              <a:rPr lang="ru-RU" dirty="0" smtClean="0"/>
              <a:t> 5 А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63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конкурс\6c6c1124-6893-4fb2-bb7e-25c9105a2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конкурс\7dc0dcf0-b87d-4214-acd9-7522a27751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90" y="2492896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отоконкурс\f123020e-fb78-4155-a44c-46a925347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16" y="188640"/>
            <a:ext cx="2764969" cy="49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627" y="6381328"/>
            <a:ext cx="25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Телешев Степан  5 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06316" y="5229200"/>
            <a:ext cx="254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Подмарев</a:t>
            </a:r>
            <a:r>
              <a:rPr lang="ru-RU" dirty="0" smtClean="0"/>
              <a:t> Мирон  2 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050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Моя любимая книга </a:t>
            </a:r>
          </a:p>
          <a:p>
            <a:r>
              <a:rPr lang="ru-RU" dirty="0" smtClean="0"/>
              <a:t>Трофимов Данил 2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24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конкурс\0d34626c-52af-4ece-b41a-5a650b633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51022" cy="43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конкурс\1e3a2dda-1457-417a-bd52-3e3ca39cc4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297560" cy="43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1571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 Сказка на ночь»</a:t>
            </a:r>
          </a:p>
          <a:p>
            <a:pPr algn="ctr"/>
            <a:r>
              <a:rPr lang="ru-RU" dirty="0" smtClean="0"/>
              <a:t>Чадаева Ксения 1Б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5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конкурс\02cdffdf-8cee-49e3-99d9-510b350dfb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664296" cy="5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конкурс\49dc055b-37d8-4102-9b50-dc5733dfe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15" y="188640"/>
            <a:ext cx="2664297" cy="5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708" y="61002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Чистяков Ярослав 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4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конкурс\09dc14e2-f9d2-4f3e-879d-ee1c48260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976"/>
            <a:ext cx="3378384" cy="62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Мама + Я = читающая семья</a:t>
            </a:r>
          </a:p>
          <a:p>
            <a:pPr algn="ctr"/>
            <a:r>
              <a:rPr lang="ru-RU" dirty="0" err="1" smtClean="0"/>
              <a:t>Бельдиева</a:t>
            </a:r>
            <a:r>
              <a:rPr lang="ru-RU" dirty="0" smtClean="0"/>
              <a:t> Алена 1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0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конкурс\9d2588d6-afa8-4b66-bb45-0c578f4fb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2156"/>
            <a:ext cx="3729155" cy="55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60932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«Люблю читать с мамой» </a:t>
            </a:r>
          </a:p>
          <a:p>
            <a:pPr algn="ctr"/>
            <a:r>
              <a:rPr lang="ru-RU" dirty="0" smtClean="0"/>
              <a:t>Володина Елизавета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конкурс\41c35689-996b-40a4-866a-bce8715e1c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064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1" y="4941168"/>
            <a:ext cx="585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Ефрюшкина</a:t>
            </a:r>
            <a:r>
              <a:rPr lang="ru-RU" dirty="0" smtClean="0"/>
              <a:t>  Злата 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8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фотоконкурс\695d2b97-a1be-4ac1-b822-fbe5b22f9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297488" cy="39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4522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«Верные друзья»</a:t>
            </a:r>
          </a:p>
          <a:p>
            <a:pPr algn="ctr"/>
            <a:r>
              <a:rPr lang="ru-RU" dirty="0" smtClean="0"/>
              <a:t>Папка Анна 1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6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конкурс\5268a42f-df26-418d-ba7b-d141182f18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Стаценко Анна  6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094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182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2021-11-22T00:54:42Z</dcterms:created>
  <dcterms:modified xsi:type="dcterms:W3CDTF">2021-11-24T06:15:31Z</dcterms:modified>
</cp:coreProperties>
</file>