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9" autoAdjust="0"/>
  </p:normalViewPr>
  <p:slideViewPr>
    <p:cSldViewPr>
      <p:cViewPr>
        <p:scale>
          <a:sx n="125" d="100"/>
          <a:sy n="125" d="100"/>
        </p:scale>
        <p:origin x="1956" y="5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9341</TotalTime>
  <Words>454</Words>
  <Application>Microsoft Office PowerPoint</Application>
  <PresentationFormat>Лист A4 (210x297 мм)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Николай Николаевич</cp:lastModifiedBy>
  <cp:revision>312</cp:revision>
  <dcterms:created xsi:type="dcterms:W3CDTF">2010-08-25T03:43:27Z</dcterms:created>
  <dcterms:modified xsi:type="dcterms:W3CDTF">2019-05-28T03:49:18Z</dcterms:modified>
</cp:coreProperties>
</file>